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32"/>
  </p:notesMasterIdLst>
  <p:sldIdLst>
    <p:sldId id="256" r:id="rId3"/>
    <p:sldId id="273" r:id="rId4"/>
    <p:sldId id="257" r:id="rId5"/>
    <p:sldId id="480" r:id="rId6"/>
    <p:sldId id="481" r:id="rId7"/>
    <p:sldId id="482" r:id="rId8"/>
    <p:sldId id="483" r:id="rId9"/>
    <p:sldId id="484" r:id="rId10"/>
    <p:sldId id="485" r:id="rId11"/>
    <p:sldId id="486" r:id="rId12"/>
    <p:sldId id="487" r:id="rId13"/>
    <p:sldId id="490" r:id="rId14"/>
    <p:sldId id="492" r:id="rId15"/>
    <p:sldId id="493" r:id="rId16"/>
    <p:sldId id="494" r:id="rId17"/>
    <p:sldId id="495" r:id="rId18"/>
    <p:sldId id="537" r:id="rId19"/>
    <p:sldId id="538" r:id="rId20"/>
    <p:sldId id="539" r:id="rId21"/>
    <p:sldId id="540" r:id="rId22"/>
    <p:sldId id="541" r:id="rId23"/>
    <p:sldId id="543" r:id="rId24"/>
    <p:sldId id="544" r:id="rId25"/>
    <p:sldId id="547" r:id="rId26"/>
    <p:sldId id="549" r:id="rId27"/>
    <p:sldId id="552" r:id="rId28"/>
    <p:sldId id="278" r:id="rId29"/>
    <p:sldId id="279" r:id="rId30"/>
    <p:sldId id="280"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8E229-FB81-4F12-8EA4-D95B62B4E77E}" v="42" dt="2023-08-21T06:58:30.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3" Type="http://schemas.openxmlformats.org/officeDocument/2006/relationships/customXml" Target="../customXml/item3.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ekaki.gerald balekaki.gerald" userId="91a214734aab7360" providerId="LiveId" clId="{A1C8E229-FB81-4F12-8EA4-D95B62B4E77E}"/>
    <pc:docChg chg="undo redo custSel addSld delSld modSld sldOrd">
      <pc:chgData name="balekaki.gerald balekaki.gerald" userId="91a214734aab7360" providerId="LiveId" clId="{A1C8E229-FB81-4F12-8EA4-D95B62B4E77E}" dt="2023-08-21T07:03:15.254" v="6113" actId="113"/>
      <pc:docMkLst>
        <pc:docMk/>
      </pc:docMkLst>
      <pc:sldChg chg="modSp mod">
        <pc:chgData name="balekaki.gerald balekaki.gerald" userId="91a214734aab7360" providerId="LiveId" clId="{A1C8E229-FB81-4F12-8EA4-D95B62B4E77E}" dt="2023-08-20T22:44:39.743" v="5575" actId="20577"/>
        <pc:sldMkLst>
          <pc:docMk/>
          <pc:sldMk cId="0" sldId="256"/>
        </pc:sldMkLst>
        <pc:spChg chg="mod">
          <ac:chgData name="balekaki.gerald balekaki.gerald" userId="91a214734aab7360" providerId="LiveId" clId="{A1C8E229-FB81-4F12-8EA4-D95B62B4E77E}" dt="2023-08-20T22:44:39.743" v="5575" actId="20577"/>
          <ac:spMkLst>
            <pc:docMk/>
            <pc:sldMk cId="0" sldId="256"/>
            <ac:spMk id="40" creationId="{00000000-0000-0000-0000-000000000000}"/>
          </ac:spMkLst>
        </pc:spChg>
      </pc:sldChg>
      <pc:sldChg chg="modSp mod ord modNotes">
        <pc:chgData name="balekaki.gerald balekaki.gerald" userId="91a214734aab7360" providerId="LiveId" clId="{A1C8E229-FB81-4F12-8EA4-D95B62B4E77E}" dt="2023-08-21T05:32:41.322" v="5905" actId="6549"/>
        <pc:sldMkLst>
          <pc:docMk/>
          <pc:sldMk cId="0" sldId="257"/>
        </pc:sldMkLst>
        <pc:spChg chg="mod">
          <ac:chgData name="balekaki.gerald balekaki.gerald" userId="91a214734aab7360" providerId="LiveId" clId="{A1C8E229-FB81-4F12-8EA4-D95B62B4E77E}" dt="2023-08-17T02:39:56.947" v="408" actId="20577"/>
          <ac:spMkLst>
            <pc:docMk/>
            <pc:sldMk cId="0" sldId="257"/>
            <ac:spMk id="45" creationId="{00000000-0000-0000-0000-000000000000}"/>
          </ac:spMkLst>
        </pc:spChg>
        <pc:spChg chg="mod">
          <ac:chgData name="balekaki.gerald balekaki.gerald" userId="91a214734aab7360" providerId="LiveId" clId="{A1C8E229-FB81-4F12-8EA4-D95B62B4E77E}" dt="2023-08-21T05:32:41.322" v="5905" actId="6549"/>
          <ac:spMkLst>
            <pc:docMk/>
            <pc:sldMk cId="0" sldId="257"/>
            <ac:spMk id="46" creationId="{00000000-0000-0000-0000-000000000000}"/>
          </ac:spMkLst>
        </pc:spChg>
      </pc:sldChg>
      <pc:sldChg chg="add del">
        <pc:chgData name="balekaki.gerald balekaki.gerald" userId="91a214734aab7360" providerId="LiveId" clId="{A1C8E229-FB81-4F12-8EA4-D95B62B4E77E}" dt="2023-08-18T19:34:47.915" v="4156" actId="47"/>
        <pc:sldMkLst>
          <pc:docMk/>
          <pc:sldMk cId="0" sldId="258"/>
        </pc:sldMkLst>
      </pc:sldChg>
      <pc:sldChg chg="add del">
        <pc:chgData name="balekaki.gerald balekaki.gerald" userId="91a214734aab7360" providerId="LiveId" clId="{A1C8E229-FB81-4F12-8EA4-D95B62B4E77E}" dt="2023-08-18T19:34:47.915" v="4156" actId="47"/>
        <pc:sldMkLst>
          <pc:docMk/>
          <pc:sldMk cId="0" sldId="259"/>
        </pc:sldMkLst>
      </pc:sldChg>
      <pc:sldChg chg="add del">
        <pc:chgData name="balekaki.gerald balekaki.gerald" userId="91a214734aab7360" providerId="LiveId" clId="{A1C8E229-FB81-4F12-8EA4-D95B62B4E77E}" dt="2023-08-18T19:34:47.915" v="4156" actId="47"/>
        <pc:sldMkLst>
          <pc:docMk/>
          <pc:sldMk cId="0" sldId="260"/>
        </pc:sldMkLst>
      </pc:sldChg>
      <pc:sldChg chg="add del">
        <pc:chgData name="balekaki.gerald balekaki.gerald" userId="91a214734aab7360" providerId="LiveId" clId="{A1C8E229-FB81-4F12-8EA4-D95B62B4E77E}" dt="2023-08-18T19:34:47.915" v="4156" actId="47"/>
        <pc:sldMkLst>
          <pc:docMk/>
          <pc:sldMk cId="0" sldId="261"/>
        </pc:sldMkLst>
      </pc:sldChg>
      <pc:sldChg chg="add del">
        <pc:chgData name="balekaki.gerald balekaki.gerald" userId="91a214734aab7360" providerId="LiveId" clId="{A1C8E229-FB81-4F12-8EA4-D95B62B4E77E}" dt="2023-08-18T19:34:47.915" v="4156" actId="47"/>
        <pc:sldMkLst>
          <pc:docMk/>
          <pc:sldMk cId="0" sldId="262"/>
        </pc:sldMkLst>
      </pc:sldChg>
      <pc:sldChg chg="add del">
        <pc:chgData name="balekaki.gerald balekaki.gerald" userId="91a214734aab7360" providerId="LiveId" clId="{A1C8E229-FB81-4F12-8EA4-D95B62B4E77E}" dt="2023-08-18T19:34:47.915" v="4156" actId="47"/>
        <pc:sldMkLst>
          <pc:docMk/>
          <pc:sldMk cId="0" sldId="263"/>
        </pc:sldMkLst>
      </pc:sldChg>
      <pc:sldChg chg="add del">
        <pc:chgData name="balekaki.gerald balekaki.gerald" userId="91a214734aab7360" providerId="LiveId" clId="{A1C8E229-FB81-4F12-8EA4-D95B62B4E77E}" dt="2023-08-18T19:34:47.915" v="4156" actId="47"/>
        <pc:sldMkLst>
          <pc:docMk/>
          <pc:sldMk cId="0" sldId="264"/>
        </pc:sldMkLst>
      </pc:sldChg>
      <pc:sldChg chg="add del">
        <pc:chgData name="balekaki.gerald balekaki.gerald" userId="91a214734aab7360" providerId="LiveId" clId="{A1C8E229-FB81-4F12-8EA4-D95B62B4E77E}" dt="2023-08-18T19:34:47.915" v="4156" actId="47"/>
        <pc:sldMkLst>
          <pc:docMk/>
          <pc:sldMk cId="0" sldId="265"/>
        </pc:sldMkLst>
      </pc:sldChg>
      <pc:sldChg chg="add del">
        <pc:chgData name="balekaki.gerald balekaki.gerald" userId="91a214734aab7360" providerId="LiveId" clId="{A1C8E229-FB81-4F12-8EA4-D95B62B4E77E}" dt="2023-08-18T19:34:47.915" v="4156" actId="47"/>
        <pc:sldMkLst>
          <pc:docMk/>
          <pc:sldMk cId="0" sldId="266"/>
        </pc:sldMkLst>
      </pc:sldChg>
      <pc:sldChg chg="add del">
        <pc:chgData name="balekaki.gerald balekaki.gerald" userId="91a214734aab7360" providerId="LiveId" clId="{A1C8E229-FB81-4F12-8EA4-D95B62B4E77E}" dt="2023-08-18T19:34:47.915" v="4156" actId="47"/>
        <pc:sldMkLst>
          <pc:docMk/>
          <pc:sldMk cId="0" sldId="267"/>
        </pc:sldMkLst>
      </pc:sldChg>
      <pc:sldChg chg="add del">
        <pc:chgData name="balekaki.gerald balekaki.gerald" userId="91a214734aab7360" providerId="LiveId" clId="{A1C8E229-FB81-4F12-8EA4-D95B62B4E77E}" dt="2023-08-18T19:34:47.915" v="4156" actId="47"/>
        <pc:sldMkLst>
          <pc:docMk/>
          <pc:sldMk cId="0" sldId="268"/>
        </pc:sldMkLst>
      </pc:sldChg>
      <pc:sldChg chg="add del">
        <pc:chgData name="balekaki.gerald balekaki.gerald" userId="91a214734aab7360" providerId="LiveId" clId="{A1C8E229-FB81-4F12-8EA4-D95B62B4E77E}" dt="2023-08-18T19:34:47.915" v="4156" actId="47"/>
        <pc:sldMkLst>
          <pc:docMk/>
          <pc:sldMk cId="0" sldId="269"/>
        </pc:sldMkLst>
      </pc:sldChg>
      <pc:sldChg chg="add del">
        <pc:chgData name="balekaki.gerald balekaki.gerald" userId="91a214734aab7360" providerId="LiveId" clId="{A1C8E229-FB81-4F12-8EA4-D95B62B4E77E}" dt="2023-08-18T19:34:47.915" v="4156" actId="47"/>
        <pc:sldMkLst>
          <pc:docMk/>
          <pc:sldMk cId="0" sldId="270"/>
        </pc:sldMkLst>
      </pc:sldChg>
      <pc:sldChg chg="add del">
        <pc:chgData name="balekaki.gerald balekaki.gerald" userId="91a214734aab7360" providerId="LiveId" clId="{A1C8E229-FB81-4F12-8EA4-D95B62B4E77E}" dt="2023-08-18T19:34:47.915" v="4156" actId="47"/>
        <pc:sldMkLst>
          <pc:docMk/>
          <pc:sldMk cId="0" sldId="271"/>
        </pc:sldMkLst>
      </pc:sldChg>
      <pc:sldChg chg="add del">
        <pc:chgData name="balekaki.gerald balekaki.gerald" userId="91a214734aab7360" providerId="LiveId" clId="{A1C8E229-FB81-4F12-8EA4-D95B62B4E77E}" dt="2023-08-18T19:34:47.915" v="4156" actId="47"/>
        <pc:sldMkLst>
          <pc:docMk/>
          <pc:sldMk cId="0" sldId="272"/>
        </pc:sldMkLst>
      </pc:sldChg>
      <pc:sldChg chg="modSp mod">
        <pc:chgData name="balekaki.gerald balekaki.gerald" userId="91a214734aab7360" providerId="LiveId" clId="{A1C8E229-FB81-4F12-8EA4-D95B62B4E77E}" dt="2023-08-20T22:36:37.753" v="5495" actId="20577"/>
        <pc:sldMkLst>
          <pc:docMk/>
          <pc:sldMk cId="0" sldId="273"/>
        </pc:sldMkLst>
        <pc:spChg chg="mod">
          <ac:chgData name="balekaki.gerald balekaki.gerald" userId="91a214734aab7360" providerId="LiveId" clId="{A1C8E229-FB81-4F12-8EA4-D95B62B4E77E}" dt="2023-08-20T22:36:37.753" v="5495" actId="20577"/>
          <ac:spMkLst>
            <pc:docMk/>
            <pc:sldMk cId="0" sldId="273"/>
            <ac:spMk id="148" creationId="{00000000-0000-0000-0000-000000000000}"/>
          </ac:spMkLst>
        </pc:spChg>
      </pc:sldChg>
      <pc:sldChg chg="add del">
        <pc:chgData name="balekaki.gerald balekaki.gerald" userId="91a214734aab7360" providerId="LiveId" clId="{A1C8E229-FB81-4F12-8EA4-D95B62B4E77E}" dt="2023-08-18T19:34:47.915" v="4156" actId="47"/>
        <pc:sldMkLst>
          <pc:docMk/>
          <pc:sldMk cId="0" sldId="274"/>
        </pc:sldMkLst>
      </pc:sldChg>
      <pc:sldChg chg="add del">
        <pc:chgData name="balekaki.gerald balekaki.gerald" userId="91a214734aab7360" providerId="LiveId" clId="{A1C8E229-FB81-4F12-8EA4-D95B62B4E77E}" dt="2023-08-18T19:34:47.915" v="4156" actId="47"/>
        <pc:sldMkLst>
          <pc:docMk/>
          <pc:sldMk cId="0" sldId="275"/>
        </pc:sldMkLst>
      </pc:sldChg>
      <pc:sldChg chg="add del">
        <pc:chgData name="balekaki.gerald balekaki.gerald" userId="91a214734aab7360" providerId="LiveId" clId="{A1C8E229-FB81-4F12-8EA4-D95B62B4E77E}" dt="2023-08-18T19:34:47.915" v="4156" actId="47"/>
        <pc:sldMkLst>
          <pc:docMk/>
          <pc:sldMk cId="0" sldId="276"/>
        </pc:sldMkLst>
      </pc:sldChg>
      <pc:sldChg chg="del">
        <pc:chgData name="balekaki.gerald balekaki.gerald" userId="91a214734aab7360" providerId="LiveId" clId="{A1C8E229-FB81-4F12-8EA4-D95B62B4E77E}" dt="2023-08-18T19:34:47.915" v="4156" actId="47"/>
        <pc:sldMkLst>
          <pc:docMk/>
          <pc:sldMk cId="0" sldId="277"/>
        </pc:sldMkLst>
      </pc:sldChg>
      <pc:sldChg chg="modSp add del mod">
        <pc:chgData name="balekaki.gerald balekaki.gerald" userId="91a214734aab7360" providerId="LiveId" clId="{A1C8E229-FB81-4F12-8EA4-D95B62B4E77E}" dt="2023-08-20T22:36:21.002" v="5477" actId="20577"/>
        <pc:sldMkLst>
          <pc:docMk/>
          <pc:sldMk cId="0" sldId="278"/>
        </pc:sldMkLst>
        <pc:spChg chg="mod">
          <ac:chgData name="balekaki.gerald balekaki.gerald" userId="91a214734aab7360" providerId="LiveId" clId="{A1C8E229-FB81-4F12-8EA4-D95B62B4E77E}" dt="2023-08-20T22:36:21.002" v="5477" actId="20577"/>
          <ac:spMkLst>
            <pc:docMk/>
            <pc:sldMk cId="0" sldId="278"/>
            <ac:spMk id="182" creationId="{00000000-0000-0000-0000-000000000000}"/>
          </ac:spMkLst>
        </pc:spChg>
        <pc:spChg chg="mod">
          <ac:chgData name="balekaki.gerald balekaki.gerald" userId="91a214734aab7360" providerId="LiveId" clId="{A1C8E229-FB81-4F12-8EA4-D95B62B4E77E}" dt="2023-08-18T19:39:07.586" v="4186" actId="403"/>
          <ac:spMkLst>
            <pc:docMk/>
            <pc:sldMk cId="0" sldId="278"/>
            <ac:spMk id="183" creationId="{00000000-0000-0000-0000-000000000000}"/>
          </ac:spMkLst>
        </pc:spChg>
      </pc:sldChg>
      <pc:sldChg chg="modSp add del mod">
        <pc:chgData name="balekaki.gerald balekaki.gerald" userId="91a214734aab7360" providerId="LiveId" clId="{A1C8E229-FB81-4F12-8EA4-D95B62B4E77E}" dt="2023-08-20T22:33:15.273" v="5468" actId="27636"/>
        <pc:sldMkLst>
          <pc:docMk/>
          <pc:sldMk cId="0" sldId="279"/>
        </pc:sldMkLst>
        <pc:spChg chg="mod">
          <ac:chgData name="balekaki.gerald balekaki.gerald" userId="91a214734aab7360" providerId="LiveId" clId="{A1C8E229-FB81-4F12-8EA4-D95B62B4E77E}" dt="2023-08-20T22:33:15.273" v="5468" actId="27636"/>
          <ac:spMkLst>
            <pc:docMk/>
            <pc:sldMk cId="0" sldId="279"/>
            <ac:spMk id="188" creationId="{00000000-0000-0000-0000-000000000000}"/>
          </ac:spMkLst>
        </pc:spChg>
      </pc:sldChg>
      <pc:sldChg chg="modSp add del mod">
        <pc:chgData name="balekaki.gerald balekaki.gerald" userId="91a214734aab7360" providerId="LiveId" clId="{A1C8E229-FB81-4F12-8EA4-D95B62B4E77E}" dt="2023-08-20T22:44:21.938" v="5571" actId="114"/>
        <pc:sldMkLst>
          <pc:docMk/>
          <pc:sldMk cId="0" sldId="280"/>
        </pc:sldMkLst>
        <pc:spChg chg="mod">
          <ac:chgData name="balekaki.gerald balekaki.gerald" userId="91a214734aab7360" providerId="LiveId" clId="{A1C8E229-FB81-4F12-8EA4-D95B62B4E77E}" dt="2023-08-20T22:44:21.938" v="5571" actId="114"/>
          <ac:spMkLst>
            <pc:docMk/>
            <pc:sldMk cId="0" sldId="280"/>
            <ac:spMk id="194" creationId="{00000000-0000-0000-0000-000000000000}"/>
          </ac:spMkLst>
        </pc:spChg>
      </pc:sldChg>
      <pc:sldChg chg="del">
        <pc:chgData name="balekaki.gerald balekaki.gerald" userId="91a214734aab7360" providerId="LiveId" clId="{A1C8E229-FB81-4F12-8EA4-D95B62B4E77E}" dt="2023-08-18T19:34:47.915" v="4156" actId="47"/>
        <pc:sldMkLst>
          <pc:docMk/>
          <pc:sldMk cId="0" sldId="281"/>
        </pc:sldMkLst>
      </pc:sldChg>
      <pc:sldChg chg="del">
        <pc:chgData name="balekaki.gerald balekaki.gerald" userId="91a214734aab7360" providerId="LiveId" clId="{A1C8E229-FB81-4F12-8EA4-D95B62B4E77E}" dt="2023-08-18T19:34:47.915" v="4156" actId="47"/>
        <pc:sldMkLst>
          <pc:docMk/>
          <pc:sldMk cId="0" sldId="282"/>
        </pc:sldMkLst>
      </pc:sldChg>
      <pc:sldChg chg="del">
        <pc:chgData name="balekaki.gerald balekaki.gerald" userId="91a214734aab7360" providerId="LiveId" clId="{A1C8E229-FB81-4F12-8EA4-D95B62B4E77E}" dt="2023-08-18T19:34:47.915" v="4156" actId="47"/>
        <pc:sldMkLst>
          <pc:docMk/>
          <pc:sldMk cId="0" sldId="283"/>
        </pc:sldMkLst>
      </pc:sldChg>
      <pc:sldChg chg="del">
        <pc:chgData name="balekaki.gerald balekaki.gerald" userId="91a214734aab7360" providerId="LiveId" clId="{A1C8E229-FB81-4F12-8EA4-D95B62B4E77E}" dt="2023-08-18T19:34:47.915" v="4156" actId="47"/>
        <pc:sldMkLst>
          <pc:docMk/>
          <pc:sldMk cId="0" sldId="284"/>
        </pc:sldMkLst>
      </pc:sldChg>
      <pc:sldChg chg="del">
        <pc:chgData name="balekaki.gerald balekaki.gerald" userId="91a214734aab7360" providerId="LiveId" clId="{A1C8E229-FB81-4F12-8EA4-D95B62B4E77E}" dt="2023-08-18T19:34:47.915" v="4156" actId="47"/>
        <pc:sldMkLst>
          <pc:docMk/>
          <pc:sldMk cId="0" sldId="285"/>
        </pc:sldMkLst>
      </pc:sldChg>
      <pc:sldChg chg="add del">
        <pc:chgData name="balekaki.gerald balekaki.gerald" userId="91a214734aab7360" providerId="LiveId" clId="{A1C8E229-FB81-4F12-8EA4-D95B62B4E77E}" dt="2023-08-18T19:34:47.915" v="4156" actId="47"/>
        <pc:sldMkLst>
          <pc:docMk/>
          <pc:sldMk cId="0" sldId="319"/>
        </pc:sldMkLst>
      </pc:sldChg>
      <pc:sldChg chg="add del">
        <pc:chgData name="balekaki.gerald balekaki.gerald" userId="91a214734aab7360" providerId="LiveId" clId="{A1C8E229-FB81-4F12-8EA4-D95B62B4E77E}" dt="2023-08-18T19:34:47.915" v="4156" actId="47"/>
        <pc:sldMkLst>
          <pc:docMk/>
          <pc:sldMk cId="0" sldId="320"/>
        </pc:sldMkLst>
      </pc:sldChg>
      <pc:sldChg chg="add del">
        <pc:chgData name="balekaki.gerald balekaki.gerald" userId="91a214734aab7360" providerId="LiveId" clId="{A1C8E229-FB81-4F12-8EA4-D95B62B4E77E}" dt="2023-08-18T19:34:47.915" v="4156" actId="47"/>
        <pc:sldMkLst>
          <pc:docMk/>
          <pc:sldMk cId="0" sldId="325"/>
        </pc:sldMkLst>
      </pc:sldChg>
      <pc:sldChg chg="add del">
        <pc:chgData name="balekaki.gerald balekaki.gerald" userId="91a214734aab7360" providerId="LiveId" clId="{A1C8E229-FB81-4F12-8EA4-D95B62B4E77E}" dt="2023-08-18T19:34:47.915" v="4156" actId="47"/>
        <pc:sldMkLst>
          <pc:docMk/>
          <pc:sldMk cId="0" sldId="326"/>
        </pc:sldMkLst>
      </pc:sldChg>
      <pc:sldChg chg="add del">
        <pc:chgData name="balekaki.gerald balekaki.gerald" userId="91a214734aab7360" providerId="LiveId" clId="{A1C8E229-FB81-4F12-8EA4-D95B62B4E77E}" dt="2023-08-18T19:34:47.915" v="4156" actId="47"/>
        <pc:sldMkLst>
          <pc:docMk/>
          <pc:sldMk cId="0" sldId="327"/>
        </pc:sldMkLst>
      </pc:sldChg>
      <pc:sldChg chg="add del">
        <pc:chgData name="balekaki.gerald balekaki.gerald" userId="91a214734aab7360" providerId="LiveId" clId="{A1C8E229-FB81-4F12-8EA4-D95B62B4E77E}" dt="2023-08-18T19:34:47.915" v="4156" actId="47"/>
        <pc:sldMkLst>
          <pc:docMk/>
          <pc:sldMk cId="0" sldId="328"/>
        </pc:sldMkLst>
      </pc:sldChg>
      <pc:sldChg chg="add del">
        <pc:chgData name="balekaki.gerald balekaki.gerald" userId="91a214734aab7360" providerId="LiveId" clId="{A1C8E229-FB81-4F12-8EA4-D95B62B4E77E}" dt="2023-08-18T19:34:47.915" v="4156" actId="47"/>
        <pc:sldMkLst>
          <pc:docMk/>
          <pc:sldMk cId="0" sldId="329"/>
        </pc:sldMkLst>
      </pc:sldChg>
      <pc:sldChg chg="add del">
        <pc:chgData name="balekaki.gerald balekaki.gerald" userId="91a214734aab7360" providerId="LiveId" clId="{A1C8E229-FB81-4F12-8EA4-D95B62B4E77E}" dt="2023-08-18T19:34:47.915" v="4156" actId="47"/>
        <pc:sldMkLst>
          <pc:docMk/>
          <pc:sldMk cId="0" sldId="330"/>
        </pc:sldMkLst>
      </pc:sldChg>
      <pc:sldChg chg="add del">
        <pc:chgData name="balekaki.gerald balekaki.gerald" userId="91a214734aab7360" providerId="LiveId" clId="{A1C8E229-FB81-4F12-8EA4-D95B62B4E77E}" dt="2023-08-18T19:34:47.915" v="4156" actId="47"/>
        <pc:sldMkLst>
          <pc:docMk/>
          <pc:sldMk cId="0" sldId="332"/>
        </pc:sldMkLst>
      </pc:sldChg>
      <pc:sldChg chg="add del">
        <pc:chgData name="balekaki.gerald balekaki.gerald" userId="91a214734aab7360" providerId="LiveId" clId="{A1C8E229-FB81-4F12-8EA4-D95B62B4E77E}" dt="2023-08-18T19:34:47.915" v="4156" actId="47"/>
        <pc:sldMkLst>
          <pc:docMk/>
          <pc:sldMk cId="0" sldId="334"/>
        </pc:sldMkLst>
      </pc:sldChg>
      <pc:sldChg chg="add del">
        <pc:chgData name="balekaki.gerald balekaki.gerald" userId="91a214734aab7360" providerId="LiveId" clId="{A1C8E229-FB81-4F12-8EA4-D95B62B4E77E}" dt="2023-08-18T19:34:47.915" v="4156" actId="47"/>
        <pc:sldMkLst>
          <pc:docMk/>
          <pc:sldMk cId="0" sldId="340"/>
        </pc:sldMkLst>
      </pc:sldChg>
      <pc:sldChg chg="add del">
        <pc:chgData name="balekaki.gerald balekaki.gerald" userId="91a214734aab7360" providerId="LiveId" clId="{A1C8E229-FB81-4F12-8EA4-D95B62B4E77E}" dt="2023-08-18T19:34:47.915" v="4156" actId="47"/>
        <pc:sldMkLst>
          <pc:docMk/>
          <pc:sldMk cId="0" sldId="341"/>
        </pc:sldMkLst>
      </pc:sldChg>
      <pc:sldChg chg="add del">
        <pc:chgData name="balekaki.gerald balekaki.gerald" userId="91a214734aab7360" providerId="LiveId" clId="{A1C8E229-FB81-4F12-8EA4-D95B62B4E77E}" dt="2023-08-18T19:34:47.915" v="4156" actId="47"/>
        <pc:sldMkLst>
          <pc:docMk/>
          <pc:sldMk cId="0" sldId="345"/>
        </pc:sldMkLst>
      </pc:sldChg>
      <pc:sldChg chg="add del">
        <pc:chgData name="balekaki.gerald balekaki.gerald" userId="91a214734aab7360" providerId="LiveId" clId="{A1C8E229-FB81-4F12-8EA4-D95B62B4E77E}" dt="2023-08-18T19:34:47.915" v="4156" actId="47"/>
        <pc:sldMkLst>
          <pc:docMk/>
          <pc:sldMk cId="0" sldId="373"/>
        </pc:sldMkLst>
      </pc:sldChg>
      <pc:sldChg chg="add del">
        <pc:chgData name="balekaki.gerald balekaki.gerald" userId="91a214734aab7360" providerId="LiveId" clId="{A1C8E229-FB81-4F12-8EA4-D95B62B4E77E}" dt="2023-08-18T19:34:47.915" v="4156" actId="47"/>
        <pc:sldMkLst>
          <pc:docMk/>
          <pc:sldMk cId="0" sldId="375"/>
        </pc:sldMkLst>
      </pc:sldChg>
      <pc:sldChg chg="add del">
        <pc:chgData name="balekaki.gerald balekaki.gerald" userId="91a214734aab7360" providerId="LiveId" clId="{A1C8E229-FB81-4F12-8EA4-D95B62B4E77E}" dt="2023-08-18T19:34:47.915" v="4156" actId="47"/>
        <pc:sldMkLst>
          <pc:docMk/>
          <pc:sldMk cId="0" sldId="376"/>
        </pc:sldMkLst>
      </pc:sldChg>
      <pc:sldChg chg="add del">
        <pc:chgData name="balekaki.gerald balekaki.gerald" userId="91a214734aab7360" providerId="LiveId" clId="{A1C8E229-FB81-4F12-8EA4-D95B62B4E77E}" dt="2023-08-18T19:34:47.915" v="4156" actId="47"/>
        <pc:sldMkLst>
          <pc:docMk/>
          <pc:sldMk cId="0" sldId="377"/>
        </pc:sldMkLst>
      </pc:sldChg>
      <pc:sldChg chg="add del">
        <pc:chgData name="balekaki.gerald balekaki.gerald" userId="91a214734aab7360" providerId="LiveId" clId="{A1C8E229-FB81-4F12-8EA4-D95B62B4E77E}" dt="2023-08-18T19:34:47.915" v="4156" actId="47"/>
        <pc:sldMkLst>
          <pc:docMk/>
          <pc:sldMk cId="0" sldId="378"/>
        </pc:sldMkLst>
      </pc:sldChg>
      <pc:sldChg chg="add del">
        <pc:chgData name="balekaki.gerald balekaki.gerald" userId="91a214734aab7360" providerId="LiveId" clId="{A1C8E229-FB81-4F12-8EA4-D95B62B4E77E}" dt="2023-08-18T19:34:47.915" v="4156" actId="47"/>
        <pc:sldMkLst>
          <pc:docMk/>
          <pc:sldMk cId="0" sldId="379"/>
        </pc:sldMkLst>
      </pc:sldChg>
      <pc:sldChg chg="add del">
        <pc:chgData name="balekaki.gerald balekaki.gerald" userId="91a214734aab7360" providerId="LiveId" clId="{A1C8E229-FB81-4F12-8EA4-D95B62B4E77E}" dt="2023-08-18T19:34:47.915" v="4156" actId="47"/>
        <pc:sldMkLst>
          <pc:docMk/>
          <pc:sldMk cId="0" sldId="380"/>
        </pc:sldMkLst>
      </pc:sldChg>
      <pc:sldChg chg="add del">
        <pc:chgData name="balekaki.gerald balekaki.gerald" userId="91a214734aab7360" providerId="LiveId" clId="{A1C8E229-FB81-4F12-8EA4-D95B62B4E77E}" dt="2023-08-18T19:34:47.915" v="4156" actId="47"/>
        <pc:sldMkLst>
          <pc:docMk/>
          <pc:sldMk cId="0" sldId="381"/>
        </pc:sldMkLst>
      </pc:sldChg>
      <pc:sldChg chg="add del">
        <pc:chgData name="balekaki.gerald balekaki.gerald" userId="91a214734aab7360" providerId="LiveId" clId="{A1C8E229-FB81-4F12-8EA4-D95B62B4E77E}" dt="2023-08-18T19:34:47.915" v="4156" actId="47"/>
        <pc:sldMkLst>
          <pc:docMk/>
          <pc:sldMk cId="0" sldId="382"/>
        </pc:sldMkLst>
      </pc:sldChg>
      <pc:sldChg chg="add del">
        <pc:chgData name="balekaki.gerald balekaki.gerald" userId="91a214734aab7360" providerId="LiveId" clId="{A1C8E229-FB81-4F12-8EA4-D95B62B4E77E}" dt="2023-08-18T19:34:47.915" v="4156" actId="47"/>
        <pc:sldMkLst>
          <pc:docMk/>
          <pc:sldMk cId="0" sldId="383"/>
        </pc:sldMkLst>
      </pc:sldChg>
      <pc:sldChg chg="add del">
        <pc:chgData name="balekaki.gerald balekaki.gerald" userId="91a214734aab7360" providerId="LiveId" clId="{A1C8E229-FB81-4F12-8EA4-D95B62B4E77E}" dt="2023-08-18T19:34:47.915" v="4156" actId="47"/>
        <pc:sldMkLst>
          <pc:docMk/>
          <pc:sldMk cId="0" sldId="384"/>
        </pc:sldMkLst>
      </pc:sldChg>
      <pc:sldChg chg="add del">
        <pc:chgData name="balekaki.gerald balekaki.gerald" userId="91a214734aab7360" providerId="LiveId" clId="{A1C8E229-FB81-4F12-8EA4-D95B62B4E77E}" dt="2023-08-18T19:34:47.915" v="4156" actId="47"/>
        <pc:sldMkLst>
          <pc:docMk/>
          <pc:sldMk cId="0" sldId="385"/>
        </pc:sldMkLst>
      </pc:sldChg>
      <pc:sldChg chg="add del">
        <pc:chgData name="balekaki.gerald balekaki.gerald" userId="91a214734aab7360" providerId="LiveId" clId="{A1C8E229-FB81-4F12-8EA4-D95B62B4E77E}" dt="2023-08-18T19:34:47.915" v="4156" actId="47"/>
        <pc:sldMkLst>
          <pc:docMk/>
          <pc:sldMk cId="0" sldId="386"/>
        </pc:sldMkLst>
      </pc:sldChg>
      <pc:sldChg chg="add del">
        <pc:chgData name="balekaki.gerald balekaki.gerald" userId="91a214734aab7360" providerId="LiveId" clId="{A1C8E229-FB81-4F12-8EA4-D95B62B4E77E}" dt="2023-08-18T19:34:47.915" v="4156" actId="47"/>
        <pc:sldMkLst>
          <pc:docMk/>
          <pc:sldMk cId="0" sldId="387"/>
        </pc:sldMkLst>
      </pc:sldChg>
      <pc:sldChg chg="add del">
        <pc:chgData name="balekaki.gerald balekaki.gerald" userId="91a214734aab7360" providerId="LiveId" clId="{A1C8E229-FB81-4F12-8EA4-D95B62B4E77E}" dt="2023-08-18T19:34:47.915" v="4156" actId="47"/>
        <pc:sldMkLst>
          <pc:docMk/>
          <pc:sldMk cId="0" sldId="389"/>
        </pc:sldMkLst>
      </pc:sldChg>
      <pc:sldChg chg="add del">
        <pc:chgData name="balekaki.gerald balekaki.gerald" userId="91a214734aab7360" providerId="LiveId" clId="{A1C8E229-FB81-4F12-8EA4-D95B62B4E77E}" dt="2023-08-18T19:34:47.915" v="4156" actId="47"/>
        <pc:sldMkLst>
          <pc:docMk/>
          <pc:sldMk cId="0" sldId="390"/>
        </pc:sldMkLst>
      </pc:sldChg>
      <pc:sldChg chg="add del">
        <pc:chgData name="balekaki.gerald balekaki.gerald" userId="91a214734aab7360" providerId="LiveId" clId="{A1C8E229-FB81-4F12-8EA4-D95B62B4E77E}" dt="2023-08-18T19:34:47.915" v="4156" actId="47"/>
        <pc:sldMkLst>
          <pc:docMk/>
          <pc:sldMk cId="0" sldId="391"/>
        </pc:sldMkLst>
      </pc:sldChg>
      <pc:sldChg chg="add del">
        <pc:chgData name="balekaki.gerald balekaki.gerald" userId="91a214734aab7360" providerId="LiveId" clId="{A1C8E229-FB81-4F12-8EA4-D95B62B4E77E}" dt="2023-08-18T19:34:47.915" v="4156" actId="47"/>
        <pc:sldMkLst>
          <pc:docMk/>
          <pc:sldMk cId="0" sldId="392"/>
        </pc:sldMkLst>
      </pc:sldChg>
      <pc:sldChg chg="add del">
        <pc:chgData name="balekaki.gerald balekaki.gerald" userId="91a214734aab7360" providerId="LiveId" clId="{A1C8E229-FB81-4F12-8EA4-D95B62B4E77E}" dt="2023-08-18T19:34:47.915" v="4156" actId="47"/>
        <pc:sldMkLst>
          <pc:docMk/>
          <pc:sldMk cId="0" sldId="393"/>
        </pc:sldMkLst>
      </pc:sldChg>
      <pc:sldChg chg="add del">
        <pc:chgData name="balekaki.gerald balekaki.gerald" userId="91a214734aab7360" providerId="LiveId" clId="{A1C8E229-FB81-4F12-8EA4-D95B62B4E77E}" dt="2023-08-18T19:34:47.915" v="4156" actId="47"/>
        <pc:sldMkLst>
          <pc:docMk/>
          <pc:sldMk cId="0" sldId="394"/>
        </pc:sldMkLst>
      </pc:sldChg>
      <pc:sldChg chg="add del">
        <pc:chgData name="balekaki.gerald balekaki.gerald" userId="91a214734aab7360" providerId="LiveId" clId="{A1C8E229-FB81-4F12-8EA4-D95B62B4E77E}" dt="2023-08-18T19:34:47.915" v="4156" actId="47"/>
        <pc:sldMkLst>
          <pc:docMk/>
          <pc:sldMk cId="0" sldId="395"/>
        </pc:sldMkLst>
      </pc:sldChg>
      <pc:sldChg chg="add del">
        <pc:chgData name="balekaki.gerald balekaki.gerald" userId="91a214734aab7360" providerId="LiveId" clId="{A1C8E229-FB81-4F12-8EA4-D95B62B4E77E}" dt="2023-08-18T19:34:47.915" v="4156" actId="47"/>
        <pc:sldMkLst>
          <pc:docMk/>
          <pc:sldMk cId="0" sldId="396"/>
        </pc:sldMkLst>
      </pc:sldChg>
      <pc:sldChg chg="add del">
        <pc:chgData name="balekaki.gerald balekaki.gerald" userId="91a214734aab7360" providerId="LiveId" clId="{A1C8E229-FB81-4F12-8EA4-D95B62B4E77E}" dt="2023-08-18T19:34:47.915" v="4156" actId="47"/>
        <pc:sldMkLst>
          <pc:docMk/>
          <pc:sldMk cId="0" sldId="397"/>
        </pc:sldMkLst>
      </pc:sldChg>
      <pc:sldChg chg="add del">
        <pc:chgData name="balekaki.gerald balekaki.gerald" userId="91a214734aab7360" providerId="LiveId" clId="{A1C8E229-FB81-4F12-8EA4-D95B62B4E77E}" dt="2023-08-18T19:34:47.915" v="4156" actId="47"/>
        <pc:sldMkLst>
          <pc:docMk/>
          <pc:sldMk cId="0" sldId="398"/>
        </pc:sldMkLst>
      </pc:sldChg>
      <pc:sldChg chg="add del">
        <pc:chgData name="balekaki.gerald balekaki.gerald" userId="91a214734aab7360" providerId="LiveId" clId="{A1C8E229-FB81-4F12-8EA4-D95B62B4E77E}" dt="2023-08-18T19:34:47.915" v="4156" actId="47"/>
        <pc:sldMkLst>
          <pc:docMk/>
          <pc:sldMk cId="0" sldId="399"/>
        </pc:sldMkLst>
      </pc:sldChg>
      <pc:sldChg chg="add del">
        <pc:chgData name="balekaki.gerald balekaki.gerald" userId="91a214734aab7360" providerId="LiveId" clId="{A1C8E229-FB81-4F12-8EA4-D95B62B4E77E}" dt="2023-08-18T19:34:47.915" v="4156" actId="47"/>
        <pc:sldMkLst>
          <pc:docMk/>
          <pc:sldMk cId="0" sldId="400"/>
        </pc:sldMkLst>
      </pc:sldChg>
      <pc:sldChg chg="add del">
        <pc:chgData name="balekaki.gerald balekaki.gerald" userId="91a214734aab7360" providerId="LiveId" clId="{A1C8E229-FB81-4F12-8EA4-D95B62B4E77E}" dt="2023-08-18T19:34:47.915" v="4156" actId="47"/>
        <pc:sldMkLst>
          <pc:docMk/>
          <pc:sldMk cId="0" sldId="401"/>
        </pc:sldMkLst>
      </pc:sldChg>
      <pc:sldChg chg="add del">
        <pc:chgData name="balekaki.gerald balekaki.gerald" userId="91a214734aab7360" providerId="LiveId" clId="{A1C8E229-FB81-4F12-8EA4-D95B62B4E77E}" dt="2023-08-18T19:34:47.915" v="4156" actId="47"/>
        <pc:sldMkLst>
          <pc:docMk/>
          <pc:sldMk cId="0" sldId="402"/>
        </pc:sldMkLst>
      </pc:sldChg>
      <pc:sldChg chg="add del">
        <pc:chgData name="balekaki.gerald balekaki.gerald" userId="91a214734aab7360" providerId="LiveId" clId="{A1C8E229-FB81-4F12-8EA4-D95B62B4E77E}" dt="2023-08-18T19:34:47.915" v="4156" actId="47"/>
        <pc:sldMkLst>
          <pc:docMk/>
          <pc:sldMk cId="0" sldId="403"/>
        </pc:sldMkLst>
      </pc:sldChg>
      <pc:sldChg chg="add del">
        <pc:chgData name="balekaki.gerald balekaki.gerald" userId="91a214734aab7360" providerId="LiveId" clId="{A1C8E229-FB81-4F12-8EA4-D95B62B4E77E}" dt="2023-08-18T19:34:47.915" v="4156" actId="47"/>
        <pc:sldMkLst>
          <pc:docMk/>
          <pc:sldMk cId="0" sldId="413"/>
        </pc:sldMkLst>
      </pc:sldChg>
      <pc:sldChg chg="add del">
        <pc:chgData name="balekaki.gerald balekaki.gerald" userId="91a214734aab7360" providerId="LiveId" clId="{A1C8E229-FB81-4F12-8EA4-D95B62B4E77E}" dt="2023-08-18T19:34:47.915" v="4156" actId="47"/>
        <pc:sldMkLst>
          <pc:docMk/>
          <pc:sldMk cId="0" sldId="414"/>
        </pc:sldMkLst>
      </pc:sldChg>
      <pc:sldChg chg="add del">
        <pc:chgData name="balekaki.gerald balekaki.gerald" userId="91a214734aab7360" providerId="LiveId" clId="{A1C8E229-FB81-4F12-8EA4-D95B62B4E77E}" dt="2023-08-18T19:34:47.915" v="4156" actId="47"/>
        <pc:sldMkLst>
          <pc:docMk/>
          <pc:sldMk cId="0" sldId="415"/>
        </pc:sldMkLst>
      </pc:sldChg>
      <pc:sldChg chg="add del">
        <pc:chgData name="balekaki.gerald balekaki.gerald" userId="91a214734aab7360" providerId="LiveId" clId="{A1C8E229-FB81-4F12-8EA4-D95B62B4E77E}" dt="2023-08-18T19:34:47.915" v="4156" actId="47"/>
        <pc:sldMkLst>
          <pc:docMk/>
          <pc:sldMk cId="0" sldId="416"/>
        </pc:sldMkLst>
      </pc:sldChg>
      <pc:sldChg chg="add del">
        <pc:chgData name="balekaki.gerald balekaki.gerald" userId="91a214734aab7360" providerId="LiveId" clId="{A1C8E229-FB81-4F12-8EA4-D95B62B4E77E}" dt="2023-08-18T19:34:47.915" v="4156" actId="47"/>
        <pc:sldMkLst>
          <pc:docMk/>
          <pc:sldMk cId="0" sldId="417"/>
        </pc:sldMkLst>
      </pc:sldChg>
      <pc:sldChg chg="add del">
        <pc:chgData name="balekaki.gerald balekaki.gerald" userId="91a214734aab7360" providerId="LiveId" clId="{A1C8E229-FB81-4F12-8EA4-D95B62B4E77E}" dt="2023-08-18T19:34:47.915" v="4156" actId="47"/>
        <pc:sldMkLst>
          <pc:docMk/>
          <pc:sldMk cId="0" sldId="418"/>
        </pc:sldMkLst>
      </pc:sldChg>
      <pc:sldChg chg="add del">
        <pc:chgData name="balekaki.gerald balekaki.gerald" userId="91a214734aab7360" providerId="LiveId" clId="{A1C8E229-FB81-4F12-8EA4-D95B62B4E77E}" dt="2023-08-18T19:34:47.915" v="4156" actId="47"/>
        <pc:sldMkLst>
          <pc:docMk/>
          <pc:sldMk cId="0" sldId="419"/>
        </pc:sldMkLst>
      </pc:sldChg>
      <pc:sldChg chg="add del">
        <pc:chgData name="balekaki.gerald balekaki.gerald" userId="91a214734aab7360" providerId="LiveId" clId="{A1C8E229-FB81-4F12-8EA4-D95B62B4E77E}" dt="2023-08-18T19:34:47.915" v="4156" actId="47"/>
        <pc:sldMkLst>
          <pc:docMk/>
          <pc:sldMk cId="0" sldId="420"/>
        </pc:sldMkLst>
      </pc:sldChg>
      <pc:sldChg chg="add del">
        <pc:chgData name="balekaki.gerald balekaki.gerald" userId="91a214734aab7360" providerId="LiveId" clId="{A1C8E229-FB81-4F12-8EA4-D95B62B4E77E}" dt="2023-08-18T19:34:47.915" v="4156" actId="47"/>
        <pc:sldMkLst>
          <pc:docMk/>
          <pc:sldMk cId="0" sldId="421"/>
        </pc:sldMkLst>
      </pc:sldChg>
      <pc:sldChg chg="add del">
        <pc:chgData name="balekaki.gerald balekaki.gerald" userId="91a214734aab7360" providerId="LiveId" clId="{A1C8E229-FB81-4F12-8EA4-D95B62B4E77E}" dt="2023-08-18T19:34:47.915" v="4156" actId="47"/>
        <pc:sldMkLst>
          <pc:docMk/>
          <pc:sldMk cId="0" sldId="422"/>
        </pc:sldMkLst>
      </pc:sldChg>
      <pc:sldChg chg="add del">
        <pc:chgData name="balekaki.gerald balekaki.gerald" userId="91a214734aab7360" providerId="LiveId" clId="{A1C8E229-FB81-4F12-8EA4-D95B62B4E77E}" dt="2023-08-18T19:34:47.915" v="4156" actId="47"/>
        <pc:sldMkLst>
          <pc:docMk/>
          <pc:sldMk cId="0" sldId="444"/>
        </pc:sldMkLst>
      </pc:sldChg>
      <pc:sldChg chg="add del">
        <pc:chgData name="balekaki.gerald balekaki.gerald" userId="91a214734aab7360" providerId="LiveId" clId="{A1C8E229-FB81-4F12-8EA4-D95B62B4E77E}" dt="2023-08-18T19:34:47.915" v="4156" actId="47"/>
        <pc:sldMkLst>
          <pc:docMk/>
          <pc:sldMk cId="0" sldId="445"/>
        </pc:sldMkLst>
      </pc:sldChg>
      <pc:sldChg chg="del">
        <pc:chgData name="balekaki.gerald balekaki.gerald" userId="91a214734aab7360" providerId="LiveId" clId="{A1C8E229-FB81-4F12-8EA4-D95B62B4E77E}" dt="2023-08-17T02:42:44.355" v="438" actId="47"/>
        <pc:sldMkLst>
          <pc:docMk/>
          <pc:sldMk cId="0" sldId="450"/>
        </pc:sldMkLst>
      </pc:sldChg>
      <pc:sldChg chg="del">
        <pc:chgData name="balekaki.gerald balekaki.gerald" userId="91a214734aab7360" providerId="LiveId" clId="{A1C8E229-FB81-4F12-8EA4-D95B62B4E77E}" dt="2023-08-17T02:42:45.228" v="439" actId="47"/>
        <pc:sldMkLst>
          <pc:docMk/>
          <pc:sldMk cId="0" sldId="451"/>
        </pc:sldMkLst>
      </pc:sldChg>
      <pc:sldChg chg="del">
        <pc:chgData name="balekaki.gerald balekaki.gerald" userId="91a214734aab7360" providerId="LiveId" clId="{A1C8E229-FB81-4F12-8EA4-D95B62B4E77E}" dt="2023-08-17T02:42:45.969" v="440" actId="47"/>
        <pc:sldMkLst>
          <pc:docMk/>
          <pc:sldMk cId="0" sldId="452"/>
        </pc:sldMkLst>
      </pc:sldChg>
      <pc:sldChg chg="del">
        <pc:chgData name="balekaki.gerald balekaki.gerald" userId="91a214734aab7360" providerId="LiveId" clId="{A1C8E229-FB81-4F12-8EA4-D95B62B4E77E}" dt="2023-08-17T02:42:52.101" v="442" actId="47"/>
        <pc:sldMkLst>
          <pc:docMk/>
          <pc:sldMk cId="0" sldId="453"/>
        </pc:sldMkLst>
      </pc:sldChg>
      <pc:sldChg chg="del">
        <pc:chgData name="balekaki.gerald balekaki.gerald" userId="91a214734aab7360" providerId="LiveId" clId="{A1C8E229-FB81-4F12-8EA4-D95B62B4E77E}" dt="2023-08-18T19:34:47.915" v="4156" actId="47"/>
        <pc:sldMkLst>
          <pc:docMk/>
          <pc:sldMk cId="0" sldId="454"/>
        </pc:sldMkLst>
      </pc:sldChg>
      <pc:sldChg chg="del">
        <pc:chgData name="balekaki.gerald balekaki.gerald" userId="91a214734aab7360" providerId="LiveId" clId="{A1C8E229-FB81-4F12-8EA4-D95B62B4E77E}" dt="2023-08-18T19:34:47.915" v="4156" actId="47"/>
        <pc:sldMkLst>
          <pc:docMk/>
          <pc:sldMk cId="0" sldId="455"/>
        </pc:sldMkLst>
      </pc:sldChg>
      <pc:sldChg chg="del">
        <pc:chgData name="balekaki.gerald balekaki.gerald" userId="91a214734aab7360" providerId="LiveId" clId="{A1C8E229-FB81-4F12-8EA4-D95B62B4E77E}" dt="2023-08-18T19:34:47.915" v="4156" actId="47"/>
        <pc:sldMkLst>
          <pc:docMk/>
          <pc:sldMk cId="0" sldId="456"/>
        </pc:sldMkLst>
      </pc:sldChg>
      <pc:sldChg chg="del">
        <pc:chgData name="balekaki.gerald balekaki.gerald" userId="91a214734aab7360" providerId="LiveId" clId="{A1C8E229-FB81-4F12-8EA4-D95B62B4E77E}" dt="2023-08-18T19:34:47.915" v="4156" actId="47"/>
        <pc:sldMkLst>
          <pc:docMk/>
          <pc:sldMk cId="0" sldId="457"/>
        </pc:sldMkLst>
      </pc:sldChg>
      <pc:sldChg chg="del">
        <pc:chgData name="balekaki.gerald balekaki.gerald" userId="91a214734aab7360" providerId="LiveId" clId="{A1C8E229-FB81-4F12-8EA4-D95B62B4E77E}" dt="2023-08-18T19:34:47.915" v="4156" actId="47"/>
        <pc:sldMkLst>
          <pc:docMk/>
          <pc:sldMk cId="0" sldId="458"/>
        </pc:sldMkLst>
      </pc:sldChg>
      <pc:sldChg chg="del">
        <pc:chgData name="balekaki.gerald balekaki.gerald" userId="91a214734aab7360" providerId="LiveId" clId="{A1C8E229-FB81-4F12-8EA4-D95B62B4E77E}" dt="2023-08-18T19:34:47.915" v="4156" actId="47"/>
        <pc:sldMkLst>
          <pc:docMk/>
          <pc:sldMk cId="0" sldId="459"/>
        </pc:sldMkLst>
      </pc:sldChg>
      <pc:sldChg chg="del">
        <pc:chgData name="balekaki.gerald balekaki.gerald" userId="91a214734aab7360" providerId="LiveId" clId="{A1C8E229-FB81-4F12-8EA4-D95B62B4E77E}" dt="2023-08-18T19:34:47.915" v="4156" actId="47"/>
        <pc:sldMkLst>
          <pc:docMk/>
          <pc:sldMk cId="0" sldId="460"/>
        </pc:sldMkLst>
      </pc:sldChg>
      <pc:sldChg chg="del">
        <pc:chgData name="balekaki.gerald balekaki.gerald" userId="91a214734aab7360" providerId="LiveId" clId="{A1C8E229-FB81-4F12-8EA4-D95B62B4E77E}" dt="2023-08-18T19:34:47.915" v="4156" actId="47"/>
        <pc:sldMkLst>
          <pc:docMk/>
          <pc:sldMk cId="0" sldId="461"/>
        </pc:sldMkLst>
      </pc:sldChg>
      <pc:sldChg chg="del">
        <pc:chgData name="balekaki.gerald balekaki.gerald" userId="91a214734aab7360" providerId="LiveId" clId="{A1C8E229-FB81-4F12-8EA4-D95B62B4E77E}" dt="2023-08-18T19:34:47.915" v="4156" actId="47"/>
        <pc:sldMkLst>
          <pc:docMk/>
          <pc:sldMk cId="0" sldId="462"/>
        </pc:sldMkLst>
      </pc:sldChg>
      <pc:sldChg chg="del">
        <pc:chgData name="balekaki.gerald balekaki.gerald" userId="91a214734aab7360" providerId="LiveId" clId="{A1C8E229-FB81-4F12-8EA4-D95B62B4E77E}" dt="2023-08-18T19:34:47.915" v="4156" actId="47"/>
        <pc:sldMkLst>
          <pc:docMk/>
          <pc:sldMk cId="0" sldId="463"/>
        </pc:sldMkLst>
      </pc:sldChg>
      <pc:sldChg chg="modSp del mod">
        <pc:chgData name="balekaki.gerald balekaki.gerald" userId="91a214734aab7360" providerId="LiveId" clId="{A1C8E229-FB81-4F12-8EA4-D95B62B4E77E}" dt="2023-08-18T19:34:47.915" v="4156" actId="47"/>
        <pc:sldMkLst>
          <pc:docMk/>
          <pc:sldMk cId="0" sldId="464"/>
        </pc:sldMkLst>
        <pc:spChg chg="mod">
          <ac:chgData name="balekaki.gerald balekaki.gerald" userId="91a214734aab7360" providerId="LiveId" clId="{A1C8E229-FB81-4F12-8EA4-D95B62B4E77E}" dt="2023-08-18T01:10:23.126" v="454" actId="403"/>
          <ac:spMkLst>
            <pc:docMk/>
            <pc:sldMk cId="0" sldId="464"/>
            <ac:spMk id="63491" creationId="{3D85F60D-2990-4D36-95F3-E3EE12BCADC7}"/>
          </ac:spMkLst>
        </pc:spChg>
      </pc:sldChg>
      <pc:sldChg chg="del">
        <pc:chgData name="balekaki.gerald balekaki.gerald" userId="91a214734aab7360" providerId="LiveId" clId="{A1C8E229-FB81-4F12-8EA4-D95B62B4E77E}" dt="2023-08-18T19:34:47.915" v="4156" actId="47"/>
        <pc:sldMkLst>
          <pc:docMk/>
          <pc:sldMk cId="0" sldId="465"/>
        </pc:sldMkLst>
      </pc:sldChg>
      <pc:sldChg chg="del">
        <pc:chgData name="balekaki.gerald balekaki.gerald" userId="91a214734aab7360" providerId="LiveId" clId="{A1C8E229-FB81-4F12-8EA4-D95B62B4E77E}" dt="2023-08-18T19:34:47.915" v="4156" actId="47"/>
        <pc:sldMkLst>
          <pc:docMk/>
          <pc:sldMk cId="0" sldId="466"/>
        </pc:sldMkLst>
      </pc:sldChg>
      <pc:sldChg chg="del">
        <pc:chgData name="balekaki.gerald balekaki.gerald" userId="91a214734aab7360" providerId="LiveId" clId="{A1C8E229-FB81-4F12-8EA4-D95B62B4E77E}" dt="2023-08-17T02:43:28.315" v="446" actId="47"/>
        <pc:sldMkLst>
          <pc:docMk/>
          <pc:sldMk cId="0" sldId="467"/>
        </pc:sldMkLst>
      </pc:sldChg>
      <pc:sldChg chg="del">
        <pc:chgData name="balekaki.gerald balekaki.gerald" userId="91a214734aab7360" providerId="LiveId" clId="{A1C8E229-FB81-4F12-8EA4-D95B62B4E77E}" dt="2023-08-17T02:43:25.949" v="445" actId="47"/>
        <pc:sldMkLst>
          <pc:docMk/>
          <pc:sldMk cId="0" sldId="468"/>
        </pc:sldMkLst>
      </pc:sldChg>
      <pc:sldChg chg="del">
        <pc:chgData name="balekaki.gerald balekaki.gerald" userId="91a214734aab7360" providerId="LiveId" clId="{A1C8E229-FB81-4F12-8EA4-D95B62B4E77E}" dt="2023-08-18T19:34:47.915" v="4156" actId="47"/>
        <pc:sldMkLst>
          <pc:docMk/>
          <pc:sldMk cId="0" sldId="469"/>
        </pc:sldMkLst>
      </pc:sldChg>
      <pc:sldChg chg="add del">
        <pc:chgData name="balekaki.gerald balekaki.gerald" userId="91a214734aab7360" providerId="LiveId" clId="{A1C8E229-FB81-4F12-8EA4-D95B62B4E77E}" dt="2023-08-18T19:34:47.915" v="4156" actId="47"/>
        <pc:sldMkLst>
          <pc:docMk/>
          <pc:sldMk cId="4035818859" sldId="470"/>
        </pc:sldMkLst>
      </pc:sldChg>
      <pc:sldChg chg="del">
        <pc:chgData name="balekaki.gerald balekaki.gerald" userId="91a214734aab7360" providerId="LiveId" clId="{A1C8E229-FB81-4F12-8EA4-D95B62B4E77E}" dt="2023-08-17T02:42:46.889" v="441" actId="47"/>
        <pc:sldMkLst>
          <pc:docMk/>
          <pc:sldMk cId="1538498238" sldId="474"/>
        </pc:sldMkLst>
      </pc:sldChg>
      <pc:sldChg chg="del">
        <pc:chgData name="balekaki.gerald balekaki.gerald" userId="91a214734aab7360" providerId="LiveId" clId="{A1C8E229-FB81-4F12-8EA4-D95B62B4E77E}" dt="2023-08-18T19:34:47.915" v="4156" actId="47"/>
        <pc:sldMkLst>
          <pc:docMk/>
          <pc:sldMk cId="1758893165" sldId="475"/>
        </pc:sldMkLst>
      </pc:sldChg>
      <pc:sldChg chg="del">
        <pc:chgData name="balekaki.gerald balekaki.gerald" userId="91a214734aab7360" providerId="LiveId" clId="{A1C8E229-FB81-4F12-8EA4-D95B62B4E77E}" dt="2023-08-18T19:34:47.915" v="4156" actId="47"/>
        <pc:sldMkLst>
          <pc:docMk/>
          <pc:sldMk cId="1241374582" sldId="476"/>
        </pc:sldMkLst>
      </pc:sldChg>
      <pc:sldChg chg="del">
        <pc:chgData name="balekaki.gerald balekaki.gerald" userId="91a214734aab7360" providerId="LiveId" clId="{A1C8E229-FB81-4F12-8EA4-D95B62B4E77E}" dt="2023-08-18T19:34:47.915" v="4156" actId="47"/>
        <pc:sldMkLst>
          <pc:docMk/>
          <pc:sldMk cId="843844477" sldId="477"/>
        </pc:sldMkLst>
      </pc:sldChg>
      <pc:sldChg chg="del">
        <pc:chgData name="balekaki.gerald balekaki.gerald" userId="91a214734aab7360" providerId="LiveId" clId="{A1C8E229-FB81-4F12-8EA4-D95B62B4E77E}" dt="2023-08-18T19:34:47.915" v="4156" actId="47"/>
        <pc:sldMkLst>
          <pc:docMk/>
          <pc:sldMk cId="2336298667" sldId="478"/>
        </pc:sldMkLst>
      </pc:sldChg>
      <pc:sldChg chg="del">
        <pc:chgData name="balekaki.gerald balekaki.gerald" userId="91a214734aab7360" providerId="LiveId" clId="{A1C8E229-FB81-4F12-8EA4-D95B62B4E77E}" dt="2023-08-18T19:34:47.915" v="4156" actId="47"/>
        <pc:sldMkLst>
          <pc:docMk/>
          <pc:sldMk cId="3578649070" sldId="479"/>
        </pc:sldMkLst>
      </pc:sldChg>
      <pc:sldChg chg="modSp mod">
        <pc:chgData name="balekaki.gerald balekaki.gerald" userId="91a214734aab7360" providerId="LiveId" clId="{A1C8E229-FB81-4F12-8EA4-D95B62B4E77E}" dt="2023-08-21T05:38:55.625" v="5915" actId="403"/>
        <pc:sldMkLst>
          <pc:docMk/>
          <pc:sldMk cId="1118674346" sldId="480"/>
        </pc:sldMkLst>
        <pc:spChg chg="mod">
          <ac:chgData name="balekaki.gerald balekaki.gerald" userId="91a214734aab7360" providerId="LiveId" clId="{A1C8E229-FB81-4F12-8EA4-D95B62B4E77E}" dt="2023-08-21T05:38:55.625" v="5915" actId="403"/>
          <ac:spMkLst>
            <pc:docMk/>
            <pc:sldMk cId="1118674346" sldId="480"/>
            <ac:spMk id="117" creationId="{00000000-0000-0000-0000-000000000000}"/>
          </ac:spMkLst>
        </pc:spChg>
      </pc:sldChg>
      <pc:sldChg chg="modSp mod">
        <pc:chgData name="balekaki.gerald balekaki.gerald" userId="91a214734aab7360" providerId="LiveId" clId="{A1C8E229-FB81-4F12-8EA4-D95B62B4E77E}" dt="2023-08-21T05:45:42.793" v="5926" actId="20577"/>
        <pc:sldMkLst>
          <pc:docMk/>
          <pc:sldMk cId="134505952" sldId="481"/>
        </pc:sldMkLst>
        <pc:spChg chg="mod">
          <ac:chgData name="balekaki.gerald balekaki.gerald" userId="91a214734aab7360" providerId="LiveId" clId="{A1C8E229-FB81-4F12-8EA4-D95B62B4E77E}" dt="2023-08-21T05:45:42.793" v="5926" actId="20577"/>
          <ac:spMkLst>
            <pc:docMk/>
            <pc:sldMk cId="134505952" sldId="481"/>
            <ac:spMk id="117" creationId="{00000000-0000-0000-0000-000000000000}"/>
          </ac:spMkLst>
        </pc:spChg>
      </pc:sldChg>
      <pc:sldChg chg="modSp mod">
        <pc:chgData name="balekaki.gerald balekaki.gerald" userId="91a214734aab7360" providerId="LiveId" clId="{A1C8E229-FB81-4F12-8EA4-D95B62B4E77E}" dt="2023-08-21T06:02:11.286" v="5936" actId="20577"/>
        <pc:sldMkLst>
          <pc:docMk/>
          <pc:sldMk cId="1142541558" sldId="482"/>
        </pc:sldMkLst>
        <pc:spChg chg="mod">
          <ac:chgData name="balekaki.gerald balekaki.gerald" userId="91a214734aab7360" providerId="LiveId" clId="{A1C8E229-FB81-4F12-8EA4-D95B62B4E77E}" dt="2023-08-21T06:02:11.286" v="5936" actId="20577"/>
          <ac:spMkLst>
            <pc:docMk/>
            <pc:sldMk cId="1142541558" sldId="482"/>
            <ac:spMk id="117" creationId="{00000000-0000-0000-0000-000000000000}"/>
          </ac:spMkLst>
        </pc:spChg>
      </pc:sldChg>
      <pc:sldChg chg="modSp mod">
        <pc:chgData name="balekaki.gerald balekaki.gerald" userId="91a214734aab7360" providerId="LiveId" clId="{A1C8E229-FB81-4F12-8EA4-D95B62B4E77E}" dt="2023-08-21T06:20:55.114" v="6022" actId="208"/>
        <pc:sldMkLst>
          <pc:docMk/>
          <pc:sldMk cId="700911132" sldId="483"/>
        </pc:sldMkLst>
        <pc:spChg chg="mod">
          <ac:chgData name="balekaki.gerald balekaki.gerald" userId="91a214734aab7360" providerId="LiveId" clId="{A1C8E229-FB81-4F12-8EA4-D95B62B4E77E}" dt="2023-08-21T06:04:19.156" v="5971" actId="20577"/>
          <ac:spMkLst>
            <pc:docMk/>
            <pc:sldMk cId="700911132" sldId="483"/>
            <ac:spMk id="117" creationId="{00000000-0000-0000-0000-000000000000}"/>
          </ac:spMkLst>
        </pc:spChg>
        <pc:picChg chg="mod">
          <ac:chgData name="balekaki.gerald balekaki.gerald" userId="91a214734aab7360" providerId="LiveId" clId="{A1C8E229-FB81-4F12-8EA4-D95B62B4E77E}" dt="2023-08-21T06:20:55.114" v="6022" actId="208"/>
          <ac:picMkLst>
            <pc:docMk/>
            <pc:sldMk cId="700911132" sldId="483"/>
            <ac:picMk id="4" creationId="{058B9F2D-AF22-D0D3-463B-390411F9A8A2}"/>
          </ac:picMkLst>
        </pc:picChg>
      </pc:sldChg>
      <pc:sldChg chg="addSp delSp modSp mod">
        <pc:chgData name="balekaki.gerald balekaki.gerald" userId="91a214734aab7360" providerId="LiveId" clId="{A1C8E229-FB81-4F12-8EA4-D95B62B4E77E}" dt="2023-08-21T06:19:38.521" v="6008" actId="20577"/>
        <pc:sldMkLst>
          <pc:docMk/>
          <pc:sldMk cId="84793958" sldId="484"/>
        </pc:sldMkLst>
        <pc:spChg chg="mod">
          <ac:chgData name="balekaki.gerald balekaki.gerald" userId="91a214734aab7360" providerId="LiveId" clId="{A1C8E229-FB81-4F12-8EA4-D95B62B4E77E}" dt="2023-08-21T06:19:38.521" v="6008" actId="20577"/>
          <ac:spMkLst>
            <pc:docMk/>
            <pc:sldMk cId="84793958" sldId="484"/>
            <ac:spMk id="117" creationId="{00000000-0000-0000-0000-000000000000}"/>
          </ac:spMkLst>
        </pc:spChg>
        <pc:picChg chg="add mod modCrop">
          <ac:chgData name="balekaki.gerald balekaki.gerald" userId="91a214734aab7360" providerId="LiveId" clId="{A1C8E229-FB81-4F12-8EA4-D95B62B4E77E}" dt="2023-08-21T06:17:28.338" v="5988" actId="208"/>
          <ac:picMkLst>
            <pc:docMk/>
            <pc:sldMk cId="84793958" sldId="484"/>
            <ac:picMk id="3" creationId="{63979D71-5BCF-1532-2E16-B379E6CAAF19}"/>
          </ac:picMkLst>
        </pc:picChg>
        <pc:picChg chg="del">
          <ac:chgData name="balekaki.gerald balekaki.gerald" userId="91a214734aab7360" providerId="LiveId" clId="{A1C8E229-FB81-4F12-8EA4-D95B62B4E77E}" dt="2023-08-21T06:17:02.471" v="5981" actId="478"/>
          <ac:picMkLst>
            <pc:docMk/>
            <pc:sldMk cId="84793958" sldId="484"/>
            <ac:picMk id="6" creationId="{46252808-B38C-0964-9208-530DA88B3F6E}"/>
          </ac:picMkLst>
        </pc:picChg>
      </pc:sldChg>
      <pc:sldChg chg="addSp delSp modSp mod">
        <pc:chgData name="balekaki.gerald balekaki.gerald" userId="91a214734aab7360" providerId="LiveId" clId="{A1C8E229-FB81-4F12-8EA4-D95B62B4E77E}" dt="2023-08-21T06:20:11.029" v="6021" actId="20577"/>
        <pc:sldMkLst>
          <pc:docMk/>
          <pc:sldMk cId="1297850103" sldId="485"/>
        </pc:sldMkLst>
        <pc:spChg chg="mod">
          <ac:chgData name="balekaki.gerald balekaki.gerald" userId="91a214734aab7360" providerId="LiveId" clId="{A1C8E229-FB81-4F12-8EA4-D95B62B4E77E}" dt="2023-08-21T06:20:11.029" v="6021" actId="20577"/>
          <ac:spMkLst>
            <pc:docMk/>
            <pc:sldMk cId="1297850103" sldId="485"/>
            <ac:spMk id="117" creationId="{00000000-0000-0000-0000-000000000000}"/>
          </ac:spMkLst>
        </pc:spChg>
        <pc:picChg chg="add mod modCrop">
          <ac:chgData name="balekaki.gerald balekaki.gerald" userId="91a214734aab7360" providerId="LiveId" clId="{A1C8E229-FB81-4F12-8EA4-D95B62B4E77E}" dt="2023-08-21T06:14:09.107" v="5980" actId="208"/>
          <ac:picMkLst>
            <pc:docMk/>
            <pc:sldMk cId="1297850103" sldId="485"/>
            <ac:picMk id="3" creationId="{976EF938-E09B-2CE2-F202-03F609B2F200}"/>
          </ac:picMkLst>
        </pc:picChg>
        <pc:picChg chg="del">
          <ac:chgData name="balekaki.gerald balekaki.gerald" userId="91a214734aab7360" providerId="LiveId" clId="{A1C8E229-FB81-4F12-8EA4-D95B62B4E77E}" dt="2023-08-21T06:13:20.617" v="5972" actId="478"/>
          <ac:picMkLst>
            <pc:docMk/>
            <pc:sldMk cId="1297850103" sldId="485"/>
            <ac:picMk id="4" creationId="{06299159-7891-844F-0C3D-00152272F021}"/>
          </ac:picMkLst>
        </pc:picChg>
      </pc:sldChg>
      <pc:sldChg chg="modSp mod">
        <pc:chgData name="balekaki.gerald balekaki.gerald" userId="91a214734aab7360" providerId="LiveId" clId="{A1C8E229-FB81-4F12-8EA4-D95B62B4E77E}" dt="2023-08-21T06:25:30.674" v="6023" actId="208"/>
        <pc:sldMkLst>
          <pc:docMk/>
          <pc:sldMk cId="2730537785" sldId="486"/>
        </pc:sldMkLst>
        <pc:picChg chg="mod">
          <ac:chgData name="balekaki.gerald balekaki.gerald" userId="91a214734aab7360" providerId="LiveId" clId="{A1C8E229-FB81-4F12-8EA4-D95B62B4E77E}" dt="2023-08-21T06:25:30.674" v="6023" actId="208"/>
          <ac:picMkLst>
            <pc:docMk/>
            <pc:sldMk cId="2730537785" sldId="486"/>
            <ac:picMk id="8" creationId="{3A0E6D33-D516-D8AB-722F-FB53882301FC}"/>
          </ac:picMkLst>
        </pc:picChg>
      </pc:sldChg>
      <pc:sldChg chg="modSp mod">
        <pc:chgData name="balekaki.gerald balekaki.gerald" userId="91a214734aab7360" providerId="LiveId" clId="{A1C8E229-FB81-4F12-8EA4-D95B62B4E77E}" dt="2023-08-21T06:29:39.282" v="6024" actId="6549"/>
        <pc:sldMkLst>
          <pc:docMk/>
          <pc:sldMk cId="3265222113" sldId="487"/>
        </pc:sldMkLst>
        <pc:spChg chg="mod">
          <ac:chgData name="balekaki.gerald balekaki.gerald" userId="91a214734aab7360" providerId="LiveId" clId="{A1C8E229-FB81-4F12-8EA4-D95B62B4E77E}" dt="2023-08-21T06:29:39.282" v="6024" actId="6549"/>
          <ac:spMkLst>
            <pc:docMk/>
            <pc:sldMk cId="3265222113" sldId="487"/>
            <ac:spMk id="117" creationId="{00000000-0000-0000-0000-000000000000}"/>
          </ac:spMkLst>
        </pc:spChg>
      </pc:sldChg>
      <pc:sldChg chg="del">
        <pc:chgData name="balekaki.gerald balekaki.gerald" userId="91a214734aab7360" providerId="LiveId" clId="{A1C8E229-FB81-4F12-8EA4-D95B62B4E77E}" dt="2023-08-20T22:37:03.792" v="5496" actId="47"/>
        <pc:sldMkLst>
          <pc:docMk/>
          <pc:sldMk cId="1074596373" sldId="488"/>
        </pc:sldMkLst>
      </pc:sldChg>
      <pc:sldChg chg="del">
        <pc:chgData name="balekaki.gerald balekaki.gerald" userId="91a214734aab7360" providerId="LiveId" clId="{A1C8E229-FB81-4F12-8EA4-D95B62B4E77E}" dt="2023-08-17T02:42:41.654" v="437" actId="47"/>
        <pc:sldMkLst>
          <pc:docMk/>
          <pc:sldMk cId="1701779445" sldId="491"/>
        </pc:sldMkLst>
      </pc:sldChg>
      <pc:sldChg chg="modSp mod">
        <pc:chgData name="balekaki.gerald balekaki.gerald" userId="91a214734aab7360" providerId="LiveId" clId="{A1C8E229-FB81-4F12-8EA4-D95B62B4E77E}" dt="2023-08-21T06:42:48.742" v="6038" actId="20577"/>
        <pc:sldMkLst>
          <pc:docMk/>
          <pc:sldMk cId="1711270504" sldId="492"/>
        </pc:sldMkLst>
        <pc:spChg chg="mod">
          <ac:chgData name="balekaki.gerald balekaki.gerald" userId="91a214734aab7360" providerId="LiveId" clId="{A1C8E229-FB81-4F12-8EA4-D95B62B4E77E}" dt="2023-08-21T06:42:48.742" v="6038" actId="20577"/>
          <ac:spMkLst>
            <pc:docMk/>
            <pc:sldMk cId="1711270504" sldId="492"/>
            <ac:spMk id="2" creationId="{292C913B-C2AE-D8B8-C515-BA6B2800E352}"/>
          </ac:spMkLst>
        </pc:spChg>
      </pc:sldChg>
      <pc:sldChg chg="modSp mod">
        <pc:chgData name="balekaki.gerald balekaki.gerald" userId="91a214734aab7360" providerId="LiveId" clId="{A1C8E229-FB81-4F12-8EA4-D95B62B4E77E}" dt="2023-08-21T06:37:01.856" v="6025" actId="208"/>
        <pc:sldMkLst>
          <pc:docMk/>
          <pc:sldMk cId="1487086984" sldId="493"/>
        </pc:sldMkLst>
        <pc:picChg chg="mod">
          <ac:chgData name="balekaki.gerald balekaki.gerald" userId="91a214734aab7360" providerId="LiveId" clId="{A1C8E229-FB81-4F12-8EA4-D95B62B4E77E}" dt="2023-08-21T06:37:01.856" v="6025" actId="208"/>
          <ac:picMkLst>
            <pc:docMk/>
            <pc:sldMk cId="1487086984" sldId="493"/>
            <ac:picMk id="4" creationId="{63405302-8113-B7F5-9FBA-E63A2D776B76}"/>
          </ac:picMkLst>
        </pc:picChg>
      </pc:sldChg>
      <pc:sldChg chg="modSp mod">
        <pc:chgData name="balekaki.gerald balekaki.gerald" userId="91a214734aab7360" providerId="LiveId" clId="{A1C8E229-FB81-4F12-8EA4-D95B62B4E77E}" dt="2023-08-21T06:45:32.338" v="6039" actId="20577"/>
        <pc:sldMkLst>
          <pc:docMk/>
          <pc:sldMk cId="3963897472" sldId="494"/>
        </pc:sldMkLst>
        <pc:spChg chg="mod">
          <ac:chgData name="balekaki.gerald balekaki.gerald" userId="91a214734aab7360" providerId="LiveId" clId="{A1C8E229-FB81-4F12-8EA4-D95B62B4E77E}" dt="2023-08-21T06:45:32.338" v="6039" actId="20577"/>
          <ac:spMkLst>
            <pc:docMk/>
            <pc:sldMk cId="3963897472" sldId="494"/>
            <ac:spMk id="2" creationId="{292C913B-C2AE-D8B8-C515-BA6B2800E352}"/>
          </ac:spMkLst>
        </pc:spChg>
        <pc:picChg chg="mod">
          <ac:chgData name="balekaki.gerald balekaki.gerald" userId="91a214734aab7360" providerId="LiveId" clId="{A1C8E229-FB81-4F12-8EA4-D95B62B4E77E}" dt="2023-08-21T06:37:07.818" v="6026" actId="208"/>
          <ac:picMkLst>
            <pc:docMk/>
            <pc:sldMk cId="3963897472" sldId="494"/>
            <ac:picMk id="5" creationId="{E212E36E-68F5-9EED-22A1-4A3DD012CC9A}"/>
          </ac:picMkLst>
        </pc:picChg>
      </pc:sldChg>
      <pc:sldChg chg="add del">
        <pc:chgData name="balekaki.gerald balekaki.gerald" userId="91a214734aab7360" providerId="LiveId" clId="{A1C8E229-FB81-4F12-8EA4-D95B62B4E77E}" dt="2023-08-18T19:34:47.915" v="4156" actId="47"/>
        <pc:sldMkLst>
          <pc:docMk/>
          <pc:sldMk cId="3148834925" sldId="496"/>
        </pc:sldMkLst>
      </pc:sldChg>
      <pc:sldChg chg="add del">
        <pc:chgData name="balekaki.gerald balekaki.gerald" userId="91a214734aab7360" providerId="LiveId" clId="{A1C8E229-FB81-4F12-8EA4-D95B62B4E77E}" dt="2023-08-18T19:34:47.915" v="4156" actId="47"/>
        <pc:sldMkLst>
          <pc:docMk/>
          <pc:sldMk cId="0" sldId="497"/>
        </pc:sldMkLst>
      </pc:sldChg>
      <pc:sldChg chg="add del">
        <pc:chgData name="balekaki.gerald balekaki.gerald" userId="91a214734aab7360" providerId="LiveId" clId="{A1C8E229-FB81-4F12-8EA4-D95B62B4E77E}" dt="2023-08-18T19:34:47.915" v="4156" actId="47"/>
        <pc:sldMkLst>
          <pc:docMk/>
          <pc:sldMk cId="0" sldId="498"/>
        </pc:sldMkLst>
      </pc:sldChg>
      <pc:sldChg chg="add del">
        <pc:chgData name="balekaki.gerald balekaki.gerald" userId="91a214734aab7360" providerId="LiveId" clId="{A1C8E229-FB81-4F12-8EA4-D95B62B4E77E}" dt="2023-08-18T19:34:47.915" v="4156" actId="47"/>
        <pc:sldMkLst>
          <pc:docMk/>
          <pc:sldMk cId="0" sldId="499"/>
        </pc:sldMkLst>
      </pc:sldChg>
      <pc:sldChg chg="add del">
        <pc:chgData name="balekaki.gerald balekaki.gerald" userId="91a214734aab7360" providerId="LiveId" clId="{A1C8E229-FB81-4F12-8EA4-D95B62B4E77E}" dt="2023-08-18T19:34:47.915" v="4156" actId="47"/>
        <pc:sldMkLst>
          <pc:docMk/>
          <pc:sldMk cId="0" sldId="500"/>
        </pc:sldMkLst>
      </pc:sldChg>
      <pc:sldChg chg="add del">
        <pc:chgData name="balekaki.gerald balekaki.gerald" userId="91a214734aab7360" providerId="LiveId" clId="{A1C8E229-FB81-4F12-8EA4-D95B62B4E77E}" dt="2023-08-18T19:34:47.915" v="4156" actId="47"/>
        <pc:sldMkLst>
          <pc:docMk/>
          <pc:sldMk cId="0" sldId="501"/>
        </pc:sldMkLst>
      </pc:sldChg>
      <pc:sldChg chg="add del">
        <pc:chgData name="balekaki.gerald balekaki.gerald" userId="91a214734aab7360" providerId="LiveId" clId="{A1C8E229-FB81-4F12-8EA4-D95B62B4E77E}" dt="2023-08-18T19:34:47.915" v="4156" actId="47"/>
        <pc:sldMkLst>
          <pc:docMk/>
          <pc:sldMk cId="0" sldId="502"/>
        </pc:sldMkLst>
      </pc:sldChg>
      <pc:sldChg chg="add del">
        <pc:chgData name="balekaki.gerald balekaki.gerald" userId="91a214734aab7360" providerId="LiveId" clId="{A1C8E229-FB81-4F12-8EA4-D95B62B4E77E}" dt="2023-08-18T19:34:47.915" v="4156" actId="47"/>
        <pc:sldMkLst>
          <pc:docMk/>
          <pc:sldMk cId="0" sldId="503"/>
        </pc:sldMkLst>
      </pc:sldChg>
      <pc:sldChg chg="add del">
        <pc:chgData name="balekaki.gerald balekaki.gerald" userId="91a214734aab7360" providerId="LiveId" clId="{A1C8E229-FB81-4F12-8EA4-D95B62B4E77E}" dt="2023-08-18T19:34:47.915" v="4156" actId="47"/>
        <pc:sldMkLst>
          <pc:docMk/>
          <pc:sldMk cId="0" sldId="504"/>
        </pc:sldMkLst>
      </pc:sldChg>
      <pc:sldChg chg="add del">
        <pc:chgData name="balekaki.gerald balekaki.gerald" userId="91a214734aab7360" providerId="LiveId" clId="{A1C8E229-FB81-4F12-8EA4-D95B62B4E77E}" dt="2023-08-18T19:34:47.915" v="4156" actId="47"/>
        <pc:sldMkLst>
          <pc:docMk/>
          <pc:sldMk cId="0" sldId="505"/>
        </pc:sldMkLst>
      </pc:sldChg>
      <pc:sldChg chg="add del">
        <pc:chgData name="balekaki.gerald balekaki.gerald" userId="91a214734aab7360" providerId="LiveId" clId="{A1C8E229-FB81-4F12-8EA4-D95B62B4E77E}" dt="2023-08-18T19:34:47.915" v="4156" actId="47"/>
        <pc:sldMkLst>
          <pc:docMk/>
          <pc:sldMk cId="0" sldId="506"/>
        </pc:sldMkLst>
      </pc:sldChg>
      <pc:sldChg chg="add del">
        <pc:chgData name="balekaki.gerald balekaki.gerald" userId="91a214734aab7360" providerId="LiveId" clId="{A1C8E229-FB81-4F12-8EA4-D95B62B4E77E}" dt="2023-08-18T19:34:47.915" v="4156" actId="47"/>
        <pc:sldMkLst>
          <pc:docMk/>
          <pc:sldMk cId="0" sldId="507"/>
        </pc:sldMkLst>
      </pc:sldChg>
      <pc:sldChg chg="add del">
        <pc:chgData name="balekaki.gerald balekaki.gerald" userId="91a214734aab7360" providerId="LiveId" clId="{A1C8E229-FB81-4F12-8EA4-D95B62B4E77E}" dt="2023-08-18T19:34:47.915" v="4156" actId="47"/>
        <pc:sldMkLst>
          <pc:docMk/>
          <pc:sldMk cId="0" sldId="508"/>
        </pc:sldMkLst>
      </pc:sldChg>
      <pc:sldChg chg="add del">
        <pc:chgData name="balekaki.gerald balekaki.gerald" userId="91a214734aab7360" providerId="LiveId" clId="{A1C8E229-FB81-4F12-8EA4-D95B62B4E77E}" dt="2023-08-18T19:34:47.915" v="4156" actId="47"/>
        <pc:sldMkLst>
          <pc:docMk/>
          <pc:sldMk cId="0" sldId="509"/>
        </pc:sldMkLst>
      </pc:sldChg>
      <pc:sldChg chg="add del">
        <pc:chgData name="balekaki.gerald balekaki.gerald" userId="91a214734aab7360" providerId="LiveId" clId="{A1C8E229-FB81-4F12-8EA4-D95B62B4E77E}" dt="2023-08-18T19:34:47.915" v="4156" actId="47"/>
        <pc:sldMkLst>
          <pc:docMk/>
          <pc:sldMk cId="911068336" sldId="510"/>
        </pc:sldMkLst>
      </pc:sldChg>
      <pc:sldChg chg="add del">
        <pc:chgData name="balekaki.gerald balekaki.gerald" userId="91a214734aab7360" providerId="LiveId" clId="{A1C8E229-FB81-4F12-8EA4-D95B62B4E77E}" dt="2023-08-18T19:34:47.915" v="4156" actId="47"/>
        <pc:sldMkLst>
          <pc:docMk/>
          <pc:sldMk cId="0" sldId="511"/>
        </pc:sldMkLst>
      </pc:sldChg>
      <pc:sldChg chg="add del">
        <pc:chgData name="balekaki.gerald balekaki.gerald" userId="91a214734aab7360" providerId="LiveId" clId="{A1C8E229-FB81-4F12-8EA4-D95B62B4E77E}" dt="2023-08-18T19:34:47.915" v="4156" actId="47"/>
        <pc:sldMkLst>
          <pc:docMk/>
          <pc:sldMk cId="0" sldId="512"/>
        </pc:sldMkLst>
      </pc:sldChg>
      <pc:sldChg chg="add del">
        <pc:chgData name="balekaki.gerald balekaki.gerald" userId="91a214734aab7360" providerId="LiveId" clId="{A1C8E229-FB81-4F12-8EA4-D95B62B4E77E}" dt="2023-08-18T19:34:47.915" v="4156" actId="47"/>
        <pc:sldMkLst>
          <pc:docMk/>
          <pc:sldMk cId="0" sldId="513"/>
        </pc:sldMkLst>
      </pc:sldChg>
      <pc:sldChg chg="add del">
        <pc:chgData name="balekaki.gerald balekaki.gerald" userId="91a214734aab7360" providerId="LiveId" clId="{A1C8E229-FB81-4F12-8EA4-D95B62B4E77E}" dt="2023-08-18T19:34:47.915" v="4156" actId="47"/>
        <pc:sldMkLst>
          <pc:docMk/>
          <pc:sldMk cId="0" sldId="514"/>
        </pc:sldMkLst>
      </pc:sldChg>
      <pc:sldChg chg="add del">
        <pc:chgData name="balekaki.gerald balekaki.gerald" userId="91a214734aab7360" providerId="LiveId" clId="{A1C8E229-FB81-4F12-8EA4-D95B62B4E77E}" dt="2023-08-18T19:34:47.915" v="4156" actId="47"/>
        <pc:sldMkLst>
          <pc:docMk/>
          <pc:sldMk cId="0" sldId="515"/>
        </pc:sldMkLst>
      </pc:sldChg>
      <pc:sldChg chg="add del">
        <pc:chgData name="balekaki.gerald balekaki.gerald" userId="91a214734aab7360" providerId="LiveId" clId="{A1C8E229-FB81-4F12-8EA4-D95B62B4E77E}" dt="2023-08-18T19:34:47.915" v="4156" actId="47"/>
        <pc:sldMkLst>
          <pc:docMk/>
          <pc:sldMk cId="0" sldId="516"/>
        </pc:sldMkLst>
      </pc:sldChg>
      <pc:sldChg chg="add del">
        <pc:chgData name="balekaki.gerald balekaki.gerald" userId="91a214734aab7360" providerId="LiveId" clId="{A1C8E229-FB81-4F12-8EA4-D95B62B4E77E}" dt="2023-08-18T19:34:47.915" v="4156" actId="47"/>
        <pc:sldMkLst>
          <pc:docMk/>
          <pc:sldMk cId="0" sldId="517"/>
        </pc:sldMkLst>
      </pc:sldChg>
      <pc:sldChg chg="add del">
        <pc:chgData name="balekaki.gerald balekaki.gerald" userId="91a214734aab7360" providerId="LiveId" clId="{A1C8E229-FB81-4F12-8EA4-D95B62B4E77E}" dt="2023-08-18T19:34:47.915" v="4156" actId="47"/>
        <pc:sldMkLst>
          <pc:docMk/>
          <pc:sldMk cId="0" sldId="518"/>
        </pc:sldMkLst>
      </pc:sldChg>
      <pc:sldChg chg="add del">
        <pc:chgData name="balekaki.gerald balekaki.gerald" userId="91a214734aab7360" providerId="LiveId" clId="{A1C8E229-FB81-4F12-8EA4-D95B62B4E77E}" dt="2023-08-18T19:34:47.915" v="4156" actId="47"/>
        <pc:sldMkLst>
          <pc:docMk/>
          <pc:sldMk cId="2210840317" sldId="519"/>
        </pc:sldMkLst>
      </pc:sldChg>
      <pc:sldChg chg="add del">
        <pc:chgData name="balekaki.gerald balekaki.gerald" userId="91a214734aab7360" providerId="LiveId" clId="{A1C8E229-FB81-4F12-8EA4-D95B62B4E77E}" dt="2023-08-18T19:34:47.915" v="4156" actId="47"/>
        <pc:sldMkLst>
          <pc:docMk/>
          <pc:sldMk cId="0" sldId="520"/>
        </pc:sldMkLst>
      </pc:sldChg>
      <pc:sldChg chg="add del">
        <pc:chgData name="balekaki.gerald balekaki.gerald" userId="91a214734aab7360" providerId="LiveId" clId="{A1C8E229-FB81-4F12-8EA4-D95B62B4E77E}" dt="2023-08-18T19:34:47.915" v="4156" actId="47"/>
        <pc:sldMkLst>
          <pc:docMk/>
          <pc:sldMk cId="0" sldId="521"/>
        </pc:sldMkLst>
      </pc:sldChg>
      <pc:sldChg chg="add del">
        <pc:chgData name="balekaki.gerald balekaki.gerald" userId="91a214734aab7360" providerId="LiveId" clId="{A1C8E229-FB81-4F12-8EA4-D95B62B4E77E}" dt="2023-08-18T19:34:47.915" v="4156" actId="47"/>
        <pc:sldMkLst>
          <pc:docMk/>
          <pc:sldMk cId="0" sldId="522"/>
        </pc:sldMkLst>
      </pc:sldChg>
      <pc:sldChg chg="add del">
        <pc:chgData name="balekaki.gerald balekaki.gerald" userId="91a214734aab7360" providerId="LiveId" clId="{A1C8E229-FB81-4F12-8EA4-D95B62B4E77E}" dt="2023-08-18T19:34:47.915" v="4156" actId="47"/>
        <pc:sldMkLst>
          <pc:docMk/>
          <pc:sldMk cId="0" sldId="523"/>
        </pc:sldMkLst>
      </pc:sldChg>
      <pc:sldChg chg="add del">
        <pc:chgData name="balekaki.gerald balekaki.gerald" userId="91a214734aab7360" providerId="LiveId" clId="{A1C8E229-FB81-4F12-8EA4-D95B62B4E77E}" dt="2023-08-18T19:34:47.915" v="4156" actId="47"/>
        <pc:sldMkLst>
          <pc:docMk/>
          <pc:sldMk cId="0" sldId="524"/>
        </pc:sldMkLst>
      </pc:sldChg>
      <pc:sldChg chg="add del">
        <pc:chgData name="balekaki.gerald balekaki.gerald" userId="91a214734aab7360" providerId="LiveId" clId="{A1C8E229-FB81-4F12-8EA4-D95B62B4E77E}" dt="2023-08-18T19:34:47.915" v="4156" actId="47"/>
        <pc:sldMkLst>
          <pc:docMk/>
          <pc:sldMk cId="0" sldId="525"/>
        </pc:sldMkLst>
      </pc:sldChg>
      <pc:sldChg chg="add del">
        <pc:chgData name="balekaki.gerald balekaki.gerald" userId="91a214734aab7360" providerId="LiveId" clId="{A1C8E229-FB81-4F12-8EA4-D95B62B4E77E}" dt="2023-08-18T19:34:47.915" v="4156" actId="47"/>
        <pc:sldMkLst>
          <pc:docMk/>
          <pc:sldMk cId="0" sldId="526"/>
        </pc:sldMkLst>
      </pc:sldChg>
      <pc:sldChg chg="add del">
        <pc:chgData name="balekaki.gerald balekaki.gerald" userId="91a214734aab7360" providerId="LiveId" clId="{A1C8E229-FB81-4F12-8EA4-D95B62B4E77E}" dt="2023-08-18T19:34:47.915" v="4156" actId="47"/>
        <pc:sldMkLst>
          <pc:docMk/>
          <pc:sldMk cId="0" sldId="527"/>
        </pc:sldMkLst>
      </pc:sldChg>
      <pc:sldChg chg="add del">
        <pc:chgData name="balekaki.gerald balekaki.gerald" userId="91a214734aab7360" providerId="LiveId" clId="{A1C8E229-FB81-4F12-8EA4-D95B62B4E77E}" dt="2023-08-18T19:34:47.915" v="4156" actId="47"/>
        <pc:sldMkLst>
          <pc:docMk/>
          <pc:sldMk cId="0" sldId="528"/>
        </pc:sldMkLst>
      </pc:sldChg>
      <pc:sldChg chg="add del">
        <pc:chgData name="balekaki.gerald balekaki.gerald" userId="91a214734aab7360" providerId="LiveId" clId="{A1C8E229-FB81-4F12-8EA4-D95B62B4E77E}" dt="2023-08-18T19:34:47.915" v="4156" actId="47"/>
        <pc:sldMkLst>
          <pc:docMk/>
          <pc:sldMk cId="0" sldId="529"/>
        </pc:sldMkLst>
      </pc:sldChg>
      <pc:sldChg chg="add del">
        <pc:chgData name="balekaki.gerald balekaki.gerald" userId="91a214734aab7360" providerId="LiveId" clId="{A1C8E229-FB81-4F12-8EA4-D95B62B4E77E}" dt="2023-08-18T19:34:47.915" v="4156" actId="47"/>
        <pc:sldMkLst>
          <pc:docMk/>
          <pc:sldMk cId="0" sldId="530"/>
        </pc:sldMkLst>
      </pc:sldChg>
      <pc:sldChg chg="add del">
        <pc:chgData name="balekaki.gerald balekaki.gerald" userId="91a214734aab7360" providerId="LiveId" clId="{A1C8E229-FB81-4F12-8EA4-D95B62B4E77E}" dt="2023-08-18T19:34:47.915" v="4156" actId="47"/>
        <pc:sldMkLst>
          <pc:docMk/>
          <pc:sldMk cId="0" sldId="531"/>
        </pc:sldMkLst>
      </pc:sldChg>
      <pc:sldChg chg="add del">
        <pc:chgData name="balekaki.gerald balekaki.gerald" userId="91a214734aab7360" providerId="LiveId" clId="{A1C8E229-FB81-4F12-8EA4-D95B62B4E77E}" dt="2023-08-18T19:34:47.915" v="4156" actId="47"/>
        <pc:sldMkLst>
          <pc:docMk/>
          <pc:sldMk cId="0" sldId="532"/>
        </pc:sldMkLst>
      </pc:sldChg>
      <pc:sldChg chg="add del">
        <pc:chgData name="balekaki.gerald balekaki.gerald" userId="91a214734aab7360" providerId="LiveId" clId="{A1C8E229-FB81-4F12-8EA4-D95B62B4E77E}" dt="2023-08-18T19:34:47.915" v="4156" actId="47"/>
        <pc:sldMkLst>
          <pc:docMk/>
          <pc:sldMk cId="0" sldId="533"/>
        </pc:sldMkLst>
      </pc:sldChg>
      <pc:sldChg chg="add del">
        <pc:chgData name="balekaki.gerald balekaki.gerald" userId="91a214734aab7360" providerId="LiveId" clId="{A1C8E229-FB81-4F12-8EA4-D95B62B4E77E}" dt="2023-08-18T19:34:47.915" v="4156" actId="47"/>
        <pc:sldMkLst>
          <pc:docMk/>
          <pc:sldMk cId="0" sldId="534"/>
        </pc:sldMkLst>
      </pc:sldChg>
      <pc:sldChg chg="add del">
        <pc:chgData name="balekaki.gerald balekaki.gerald" userId="91a214734aab7360" providerId="LiveId" clId="{A1C8E229-FB81-4F12-8EA4-D95B62B4E77E}" dt="2023-08-18T19:34:47.915" v="4156" actId="47"/>
        <pc:sldMkLst>
          <pc:docMk/>
          <pc:sldMk cId="2813766888" sldId="535"/>
        </pc:sldMkLst>
      </pc:sldChg>
      <pc:sldChg chg="add del">
        <pc:chgData name="balekaki.gerald balekaki.gerald" userId="91a214734aab7360" providerId="LiveId" clId="{A1C8E229-FB81-4F12-8EA4-D95B62B4E77E}" dt="2023-08-18T19:34:47.915" v="4156" actId="47"/>
        <pc:sldMkLst>
          <pc:docMk/>
          <pc:sldMk cId="1561858443" sldId="536"/>
        </pc:sldMkLst>
      </pc:sldChg>
      <pc:sldChg chg="delSp modSp add mod">
        <pc:chgData name="balekaki.gerald balekaki.gerald" userId="91a214734aab7360" providerId="LiveId" clId="{A1C8E229-FB81-4F12-8EA4-D95B62B4E77E}" dt="2023-08-21T06:48:20.766" v="6047" actId="20577"/>
        <pc:sldMkLst>
          <pc:docMk/>
          <pc:sldMk cId="2827187927" sldId="537"/>
        </pc:sldMkLst>
        <pc:spChg chg="del">
          <ac:chgData name="balekaki.gerald balekaki.gerald" userId="91a214734aab7360" providerId="LiveId" clId="{A1C8E229-FB81-4F12-8EA4-D95B62B4E77E}" dt="2023-08-18T05:56:43.271" v="456" actId="478"/>
          <ac:spMkLst>
            <pc:docMk/>
            <pc:sldMk cId="2827187927" sldId="537"/>
            <ac:spMk id="2" creationId="{292C913B-C2AE-D8B8-C515-BA6B2800E352}"/>
          </ac:spMkLst>
        </pc:spChg>
        <pc:spChg chg="mod">
          <ac:chgData name="balekaki.gerald balekaki.gerald" userId="91a214734aab7360" providerId="LiveId" clId="{A1C8E229-FB81-4F12-8EA4-D95B62B4E77E}" dt="2023-08-18T15:16:59.033" v="2137" actId="20577"/>
          <ac:spMkLst>
            <pc:docMk/>
            <pc:sldMk cId="2827187927" sldId="537"/>
            <ac:spMk id="116" creationId="{00000000-0000-0000-0000-000000000000}"/>
          </ac:spMkLst>
        </pc:spChg>
        <pc:spChg chg="mod">
          <ac:chgData name="balekaki.gerald balekaki.gerald" userId="91a214734aab7360" providerId="LiveId" clId="{A1C8E229-FB81-4F12-8EA4-D95B62B4E77E}" dt="2023-08-21T06:48:20.766" v="6047" actId="20577"/>
          <ac:spMkLst>
            <pc:docMk/>
            <pc:sldMk cId="2827187927" sldId="537"/>
            <ac:spMk id="117" creationId="{00000000-0000-0000-0000-000000000000}"/>
          </ac:spMkLst>
        </pc:spChg>
      </pc:sldChg>
      <pc:sldChg chg="modSp add mod">
        <pc:chgData name="balekaki.gerald balekaki.gerald" userId="91a214734aab7360" providerId="LiveId" clId="{A1C8E229-FB81-4F12-8EA4-D95B62B4E77E}" dt="2023-08-18T15:17:28.776" v="2161" actId="20577"/>
        <pc:sldMkLst>
          <pc:docMk/>
          <pc:sldMk cId="3600414580" sldId="538"/>
        </pc:sldMkLst>
        <pc:spChg chg="mod">
          <ac:chgData name="balekaki.gerald balekaki.gerald" userId="91a214734aab7360" providerId="LiveId" clId="{A1C8E229-FB81-4F12-8EA4-D95B62B4E77E}" dt="2023-08-18T15:17:28.776" v="2161" actId="20577"/>
          <ac:spMkLst>
            <pc:docMk/>
            <pc:sldMk cId="3600414580" sldId="538"/>
            <ac:spMk id="116" creationId="{00000000-0000-0000-0000-000000000000}"/>
          </ac:spMkLst>
        </pc:spChg>
        <pc:spChg chg="mod">
          <ac:chgData name="balekaki.gerald balekaki.gerald" userId="91a214734aab7360" providerId="LiveId" clId="{A1C8E229-FB81-4F12-8EA4-D95B62B4E77E}" dt="2023-08-18T06:15:48.943" v="1257" actId="20577"/>
          <ac:spMkLst>
            <pc:docMk/>
            <pc:sldMk cId="3600414580" sldId="538"/>
            <ac:spMk id="117" creationId="{00000000-0000-0000-0000-000000000000}"/>
          </ac:spMkLst>
        </pc:spChg>
      </pc:sldChg>
      <pc:sldChg chg="addSp delSp modSp add mod">
        <pc:chgData name="balekaki.gerald balekaki.gerald" userId="91a214734aab7360" providerId="LiveId" clId="{A1C8E229-FB81-4F12-8EA4-D95B62B4E77E}" dt="2023-08-18T15:40:39.817" v="2526" actId="14100"/>
        <pc:sldMkLst>
          <pc:docMk/>
          <pc:sldMk cId="1932566418" sldId="539"/>
        </pc:sldMkLst>
        <pc:spChg chg="add del mod">
          <ac:chgData name="balekaki.gerald balekaki.gerald" userId="91a214734aab7360" providerId="LiveId" clId="{A1C8E229-FB81-4F12-8EA4-D95B62B4E77E}" dt="2023-08-18T06:25:38.330" v="1393" actId="478"/>
          <ac:spMkLst>
            <pc:docMk/>
            <pc:sldMk cId="1932566418" sldId="539"/>
            <ac:spMk id="2" creationId="{7E8AFECE-BA9E-8336-336D-9761CD8F3ADD}"/>
          </ac:spMkLst>
        </pc:spChg>
        <pc:spChg chg="add del mod">
          <ac:chgData name="balekaki.gerald balekaki.gerald" userId="91a214734aab7360" providerId="LiveId" clId="{A1C8E229-FB81-4F12-8EA4-D95B62B4E77E}" dt="2023-08-18T06:25:43.109" v="1394" actId="478"/>
          <ac:spMkLst>
            <pc:docMk/>
            <pc:sldMk cId="1932566418" sldId="539"/>
            <ac:spMk id="3" creationId="{F35F1FFD-75DE-84A7-EA63-AF15CB4A4724}"/>
          </ac:spMkLst>
        </pc:spChg>
        <pc:spChg chg="add mod">
          <ac:chgData name="balekaki.gerald balekaki.gerald" userId="91a214734aab7360" providerId="LiveId" clId="{A1C8E229-FB81-4F12-8EA4-D95B62B4E77E}" dt="2023-08-18T15:40:39.817" v="2526" actId="14100"/>
          <ac:spMkLst>
            <pc:docMk/>
            <pc:sldMk cId="1932566418" sldId="539"/>
            <ac:spMk id="4" creationId="{90606EE8-F5D3-A70F-9119-75A9C4537F4F}"/>
          </ac:spMkLst>
        </pc:spChg>
        <pc:spChg chg="add del mod">
          <ac:chgData name="balekaki.gerald balekaki.gerald" userId="91a214734aab7360" providerId="LiveId" clId="{A1C8E229-FB81-4F12-8EA4-D95B62B4E77E}" dt="2023-08-18T06:33:47.253" v="1514" actId="478"/>
          <ac:spMkLst>
            <pc:docMk/>
            <pc:sldMk cId="1932566418" sldId="539"/>
            <ac:spMk id="5" creationId="{2809E26F-E49D-014E-D81C-074533555BFE}"/>
          </ac:spMkLst>
        </pc:spChg>
        <pc:spChg chg="add mod">
          <ac:chgData name="balekaki.gerald balekaki.gerald" userId="91a214734aab7360" providerId="LiveId" clId="{A1C8E229-FB81-4F12-8EA4-D95B62B4E77E}" dt="2023-08-18T06:38:45.404" v="1607" actId="20577"/>
          <ac:spMkLst>
            <pc:docMk/>
            <pc:sldMk cId="1932566418" sldId="539"/>
            <ac:spMk id="6" creationId="{EA094AFF-4B52-0951-CFA1-8C26EEC22321}"/>
          </ac:spMkLst>
        </pc:spChg>
        <pc:spChg chg="mod">
          <ac:chgData name="balekaki.gerald balekaki.gerald" userId="91a214734aab7360" providerId="LiveId" clId="{A1C8E229-FB81-4F12-8EA4-D95B62B4E77E}" dt="2023-08-18T06:20:02.279" v="1296" actId="20577"/>
          <ac:spMkLst>
            <pc:docMk/>
            <pc:sldMk cId="1932566418" sldId="539"/>
            <ac:spMk id="116" creationId="{00000000-0000-0000-0000-000000000000}"/>
          </ac:spMkLst>
        </pc:spChg>
        <pc:spChg chg="mod">
          <ac:chgData name="balekaki.gerald balekaki.gerald" userId="91a214734aab7360" providerId="LiveId" clId="{A1C8E229-FB81-4F12-8EA4-D95B62B4E77E}" dt="2023-08-18T06:29:25.296" v="1513" actId="113"/>
          <ac:spMkLst>
            <pc:docMk/>
            <pc:sldMk cId="1932566418" sldId="539"/>
            <ac:spMk id="117" creationId="{00000000-0000-0000-0000-000000000000}"/>
          </ac:spMkLst>
        </pc:spChg>
        <pc:graphicFrameChg chg="add mod modGraphic">
          <ac:chgData name="balekaki.gerald balekaki.gerald" userId="91a214734aab7360" providerId="LiveId" clId="{A1C8E229-FB81-4F12-8EA4-D95B62B4E77E}" dt="2023-08-18T06:35:27.689" v="1560" actId="404"/>
          <ac:graphicFrameMkLst>
            <pc:docMk/>
            <pc:sldMk cId="1932566418" sldId="539"/>
            <ac:graphicFrameMk id="7" creationId="{9332148F-DCD1-91D4-9997-8DA7A26FC9BC}"/>
          </ac:graphicFrameMkLst>
        </pc:graphicFrameChg>
      </pc:sldChg>
      <pc:sldChg chg="addSp delSp modSp add mod">
        <pc:chgData name="balekaki.gerald balekaki.gerald" userId="91a214734aab7360" providerId="LiveId" clId="{A1C8E229-FB81-4F12-8EA4-D95B62B4E77E}" dt="2023-08-21T06:55:01.011" v="6065" actId="20577"/>
        <pc:sldMkLst>
          <pc:docMk/>
          <pc:sldMk cId="3448840558" sldId="540"/>
        </pc:sldMkLst>
        <pc:spChg chg="mod">
          <ac:chgData name="balekaki.gerald balekaki.gerald" userId="91a214734aab7360" providerId="LiveId" clId="{A1C8E229-FB81-4F12-8EA4-D95B62B4E77E}" dt="2023-08-21T06:49:02.952" v="6049" actId="20577"/>
          <ac:spMkLst>
            <pc:docMk/>
            <pc:sldMk cId="3448840558" sldId="540"/>
            <ac:spMk id="4" creationId="{90606EE8-F5D3-A70F-9119-75A9C4537F4F}"/>
          </ac:spMkLst>
        </pc:spChg>
        <pc:spChg chg="del">
          <ac:chgData name="balekaki.gerald balekaki.gerald" userId="91a214734aab7360" providerId="LiveId" clId="{A1C8E229-FB81-4F12-8EA4-D95B62B4E77E}" dt="2023-08-18T06:44:45.123" v="1659" actId="478"/>
          <ac:spMkLst>
            <pc:docMk/>
            <pc:sldMk cId="3448840558" sldId="540"/>
            <ac:spMk id="6" creationId="{EA094AFF-4B52-0951-CFA1-8C26EEC22321}"/>
          </ac:spMkLst>
        </pc:spChg>
        <pc:spChg chg="add del mod">
          <ac:chgData name="balekaki.gerald balekaki.gerald" userId="91a214734aab7360" providerId="LiveId" clId="{A1C8E229-FB81-4F12-8EA4-D95B62B4E77E}" dt="2023-08-18T06:47:51.792" v="1694"/>
          <ac:spMkLst>
            <pc:docMk/>
            <pc:sldMk cId="3448840558" sldId="540"/>
            <ac:spMk id="12" creationId="{1E62191E-661D-031F-29C6-331C5C17967F}"/>
          </ac:spMkLst>
        </pc:spChg>
        <pc:spChg chg="add mod">
          <ac:chgData name="balekaki.gerald balekaki.gerald" userId="91a214734aab7360" providerId="LiveId" clId="{A1C8E229-FB81-4F12-8EA4-D95B62B4E77E}" dt="2023-08-18T06:48:36.703" v="1732" actId="14100"/>
          <ac:spMkLst>
            <pc:docMk/>
            <pc:sldMk cId="3448840558" sldId="540"/>
            <ac:spMk id="13" creationId="{8B3A902C-755F-2018-4AF3-01500EFBBACF}"/>
          </ac:spMkLst>
        </pc:spChg>
        <pc:spChg chg="add mod">
          <ac:chgData name="balekaki.gerald balekaki.gerald" userId="91a214734aab7360" providerId="LiveId" clId="{A1C8E229-FB81-4F12-8EA4-D95B62B4E77E}" dt="2023-08-18T06:49:08.051" v="1761" actId="20577"/>
          <ac:spMkLst>
            <pc:docMk/>
            <pc:sldMk cId="3448840558" sldId="540"/>
            <ac:spMk id="14" creationId="{736F1AD8-C53D-22CA-0CD2-664E5862EBB2}"/>
          </ac:spMkLst>
        </pc:spChg>
        <pc:spChg chg="mod">
          <ac:chgData name="balekaki.gerald balekaki.gerald" userId="91a214734aab7360" providerId="LiveId" clId="{A1C8E229-FB81-4F12-8EA4-D95B62B4E77E}" dt="2023-08-18T15:41:39.805" v="2578" actId="20577"/>
          <ac:spMkLst>
            <pc:docMk/>
            <pc:sldMk cId="3448840558" sldId="540"/>
            <ac:spMk id="117" creationId="{00000000-0000-0000-0000-000000000000}"/>
          </ac:spMkLst>
        </pc:spChg>
        <pc:graphicFrameChg chg="add mod modGraphic">
          <ac:chgData name="balekaki.gerald balekaki.gerald" userId="91a214734aab7360" providerId="LiveId" clId="{A1C8E229-FB81-4F12-8EA4-D95B62B4E77E}" dt="2023-08-21T06:55:01.011" v="6065" actId="20577"/>
          <ac:graphicFrameMkLst>
            <pc:docMk/>
            <pc:sldMk cId="3448840558" sldId="540"/>
            <ac:graphicFrameMk id="2" creationId="{60E0BB2A-32D5-157B-B478-0127F19F218A}"/>
          </ac:graphicFrameMkLst>
        </pc:graphicFrameChg>
        <pc:graphicFrameChg chg="mod modGraphic">
          <ac:chgData name="balekaki.gerald balekaki.gerald" userId="91a214734aab7360" providerId="LiveId" clId="{A1C8E229-FB81-4F12-8EA4-D95B62B4E77E}" dt="2023-08-21T06:54:45.628" v="6063" actId="6549"/>
          <ac:graphicFrameMkLst>
            <pc:docMk/>
            <pc:sldMk cId="3448840558" sldId="540"/>
            <ac:graphicFrameMk id="7" creationId="{9332148F-DCD1-91D4-9997-8DA7A26FC9BC}"/>
          </ac:graphicFrameMkLst>
        </pc:graphicFrameChg>
        <pc:cxnChg chg="add mod">
          <ac:chgData name="balekaki.gerald balekaki.gerald" userId="91a214734aab7360" providerId="LiveId" clId="{A1C8E229-FB81-4F12-8EA4-D95B62B4E77E}" dt="2023-08-18T06:46:53.828" v="1684" actId="1582"/>
          <ac:cxnSpMkLst>
            <pc:docMk/>
            <pc:sldMk cId="3448840558" sldId="540"/>
            <ac:cxnSpMk id="5" creationId="{27BDEEE8-AB8A-2EE6-F9D9-4F9388FB3E86}"/>
          </ac:cxnSpMkLst>
        </pc:cxnChg>
        <pc:cxnChg chg="add mod">
          <ac:chgData name="balekaki.gerald balekaki.gerald" userId="91a214734aab7360" providerId="LiveId" clId="{A1C8E229-FB81-4F12-8EA4-D95B62B4E77E}" dt="2023-08-18T06:47:34.476" v="1692" actId="14100"/>
          <ac:cxnSpMkLst>
            <pc:docMk/>
            <pc:sldMk cId="3448840558" sldId="540"/>
            <ac:cxnSpMk id="8" creationId="{0FDC2B10-636C-EE8E-2046-1F7C4801C70F}"/>
          </ac:cxnSpMkLst>
        </pc:cxnChg>
        <pc:cxnChg chg="add mod">
          <ac:chgData name="balekaki.gerald balekaki.gerald" userId="91a214734aab7360" providerId="LiveId" clId="{A1C8E229-FB81-4F12-8EA4-D95B62B4E77E}" dt="2023-08-18T06:47:23.704" v="1690" actId="1076"/>
          <ac:cxnSpMkLst>
            <pc:docMk/>
            <pc:sldMk cId="3448840558" sldId="540"/>
            <ac:cxnSpMk id="9" creationId="{F67D2C29-2545-4119-E9B2-1646C0B6CBD5}"/>
          </ac:cxnSpMkLst>
        </pc:cxnChg>
        <pc:cxnChg chg="add mod">
          <ac:chgData name="balekaki.gerald balekaki.gerald" userId="91a214734aab7360" providerId="LiveId" clId="{A1C8E229-FB81-4F12-8EA4-D95B62B4E77E}" dt="2023-08-18T06:49:45.157" v="1768" actId="1038"/>
          <ac:cxnSpMkLst>
            <pc:docMk/>
            <pc:sldMk cId="3448840558" sldId="540"/>
            <ac:cxnSpMk id="16" creationId="{AA7E5D32-DB5E-1BD6-AAD7-E925B664E185}"/>
          </ac:cxnSpMkLst>
        </pc:cxnChg>
      </pc:sldChg>
      <pc:sldChg chg="addSp delSp modSp add mod">
        <pc:chgData name="balekaki.gerald balekaki.gerald" userId="91a214734aab7360" providerId="LiveId" clId="{A1C8E229-FB81-4F12-8EA4-D95B62B4E77E}" dt="2023-08-18T19:49:28.304" v="4420" actId="207"/>
        <pc:sldMkLst>
          <pc:docMk/>
          <pc:sldMk cId="182354990" sldId="541"/>
        </pc:sldMkLst>
        <pc:spChg chg="mod">
          <ac:chgData name="balekaki.gerald balekaki.gerald" userId="91a214734aab7360" providerId="LiveId" clId="{A1C8E229-FB81-4F12-8EA4-D95B62B4E77E}" dt="2023-08-18T16:04:15.041" v="3249" actId="113"/>
          <ac:spMkLst>
            <pc:docMk/>
            <pc:sldMk cId="182354990" sldId="541"/>
            <ac:spMk id="4" creationId="{90606EE8-F5D3-A70F-9119-75A9C4537F4F}"/>
          </ac:spMkLst>
        </pc:spChg>
        <pc:spChg chg="add mod">
          <ac:chgData name="balekaki.gerald balekaki.gerald" userId="91a214734aab7360" providerId="LiveId" clId="{A1C8E229-FB81-4F12-8EA4-D95B62B4E77E}" dt="2023-08-18T07:31:46.659" v="1967" actId="1076"/>
          <ac:spMkLst>
            <pc:docMk/>
            <pc:sldMk cId="182354990" sldId="541"/>
            <ac:spMk id="10" creationId="{0C853A6F-F826-DBE5-3B97-6AAC8B46E223}"/>
          </ac:spMkLst>
        </pc:spChg>
        <pc:spChg chg="add mod">
          <ac:chgData name="balekaki.gerald balekaki.gerald" userId="91a214734aab7360" providerId="LiveId" clId="{A1C8E229-FB81-4F12-8EA4-D95B62B4E77E}" dt="2023-08-18T07:32:39.457" v="1995" actId="20577"/>
          <ac:spMkLst>
            <pc:docMk/>
            <pc:sldMk cId="182354990" sldId="541"/>
            <ac:spMk id="11" creationId="{9371D296-1085-6C43-006D-BD8D03799C8C}"/>
          </ac:spMkLst>
        </pc:spChg>
        <pc:spChg chg="del mod">
          <ac:chgData name="balekaki.gerald balekaki.gerald" userId="91a214734aab7360" providerId="LiveId" clId="{A1C8E229-FB81-4F12-8EA4-D95B62B4E77E}" dt="2023-08-18T07:03:05.996" v="1819" actId="478"/>
          <ac:spMkLst>
            <pc:docMk/>
            <pc:sldMk cId="182354990" sldId="541"/>
            <ac:spMk id="13" creationId="{8B3A902C-755F-2018-4AF3-01500EFBBACF}"/>
          </ac:spMkLst>
        </pc:spChg>
        <pc:spChg chg="del">
          <ac:chgData name="balekaki.gerald balekaki.gerald" userId="91a214734aab7360" providerId="LiveId" clId="{A1C8E229-FB81-4F12-8EA4-D95B62B4E77E}" dt="2023-08-18T07:03:08.120" v="1820" actId="478"/>
          <ac:spMkLst>
            <pc:docMk/>
            <pc:sldMk cId="182354990" sldId="541"/>
            <ac:spMk id="14" creationId="{736F1AD8-C53D-22CA-0CD2-664E5862EBB2}"/>
          </ac:spMkLst>
        </pc:spChg>
        <pc:spChg chg="mod">
          <ac:chgData name="balekaki.gerald balekaki.gerald" userId="91a214734aab7360" providerId="LiveId" clId="{A1C8E229-FB81-4F12-8EA4-D95B62B4E77E}" dt="2023-08-18T19:49:28.304" v="4420" actId="207"/>
          <ac:spMkLst>
            <pc:docMk/>
            <pc:sldMk cId="182354990" sldId="541"/>
            <ac:spMk id="116" creationId="{00000000-0000-0000-0000-000000000000}"/>
          </ac:spMkLst>
        </pc:spChg>
        <pc:spChg chg="mod">
          <ac:chgData name="balekaki.gerald balekaki.gerald" userId="91a214734aab7360" providerId="LiveId" clId="{A1C8E229-FB81-4F12-8EA4-D95B62B4E77E}" dt="2023-08-18T07:25:43.587" v="1880" actId="20577"/>
          <ac:spMkLst>
            <pc:docMk/>
            <pc:sldMk cId="182354990" sldId="541"/>
            <ac:spMk id="117" creationId="{00000000-0000-0000-0000-000000000000}"/>
          </ac:spMkLst>
        </pc:spChg>
        <pc:graphicFrameChg chg="del mod modGraphic">
          <ac:chgData name="balekaki.gerald balekaki.gerald" userId="91a214734aab7360" providerId="LiveId" clId="{A1C8E229-FB81-4F12-8EA4-D95B62B4E77E}" dt="2023-08-18T07:02:52.266" v="1812" actId="478"/>
          <ac:graphicFrameMkLst>
            <pc:docMk/>
            <pc:sldMk cId="182354990" sldId="541"/>
            <ac:graphicFrameMk id="2" creationId="{60E0BB2A-32D5-157B-B478-0127F19F218A}"/>
          </ac:graphicFrameMkLst>
        </pc:graphicFrameChg>
        <pc:graphicFrameChg chg="del modGraphic">
          <ac:chgData name="balekaki.gerald balekaki.gerald" userId="91a214734aab7360" providerId="LiveId" clId="{A1C8E229-FB81-4F12-8EA4-D95B62B4E77E}" dt="2023-08-18T07:02:48.735" v="1809" actId="478"/>
          <ac:graphicFrameMkLst>
            <pc:docMk/>
            <pc:sldMk cId="182354990" sldId="541"/>
            <ac:graphicFrameMk id="7" creationId="{9332148F-DCD1-91D4-9997-8DA7A26FC9BC}"/>
          </ac:graphicFrameMkLst>
        </pc:graphicFrameChg>
        <pc:picChg chg="add mod modCrop">
          <ac:chgData name="balekaki.gerald balekaki.gerald" userId="91a214734aab7360" providerId="LiveId" clId="{A1C8E229-FB81-4F12-8EA4-D95B62B4E77E}" dt="2023-08-18T07:20:41.867" v="1843" actId="1076"/>
          <ac:picMkLst>
            <pc:docMk/>
            <pc:sldMk cId="182354990" sldId="541"/>
            <ac:picMk id="6" creationId="{99CE2696-EDB1-D0A3-6C8C-C63A3742E895}"/>
          </ac:picMkLst>
        </pc:picChg>
        <pc:cxnChg chg="del mod">
          <ac:chgData name="balekaki.gerald balekaki.gerald" userId="91a214734aab7360" providerId="LiveId" clId="{A1C8E229-FB81-4F12-8EA4-D95B62B4E77E}" dt="2023-08-18T07:02:53.455" v="1814" actId="478"/>
          <ac:cxnSpMkLst>
            <pc:docMk/>
            <pc:sldMk cId="182354990" sldId="541"/>
            <ac:cxnSpMk id="5" creationId="{27BDEEE8-AB8A-2EE6-F9D9-4F9388FB3E86}"/>
          </ac:cxnSpMkLst>
        </pc:cxnChg>
        <pc:cxnChg chg="del">
          <ac:chgData name="balekaki.gerald balekaki.gerald" userId="91a214734aab7360" providerId="LiveId" clId="{A1C8E229-FB81-4F12-8EA4-D95B62B4E77E}" dt="2023-08-18T07:03:02.597" v="1817" actId="478"/>
          <ac:cxnSpMkLst>
            <pc:docMk/>
            <pc:sldMk cId="182354990" sldId="541"/>
            <ac:cxnSpMk id="8" creationId="{0FDC2B10-636C-EE8E-2046-1F7C4801C70F}"/>
          </ac:cxnSpMkLst>
        </pc:cxnChg>
        <pc:cxnChg chg="del">
          <ac:chgData name="balekaki.gerald balekaki.gerald" userId="91a214734aab7360" providerId="LiveId" clId="{A1C8E229-FB81-4F12-8EA4-D95B62B4E77E}" dt="2023-08-18T07:03:02.597" v="1817" actId="478"/>
          <ac:cxnSpMkLst>
            <pc:docMk/>
            <pc:sldMk cId="182354990" sldId="541"/>
            <ac:cxnSpMk id="9" creationId="{F67D2C29-2545-4119-E9B2-1646C0B6CBD5}"/>
          </ac:cxnSpMkLst>
        </pc:cxnChg>
        <pc:cxnChg chg="del">
          <ac:chgData name="balekaki.gerald balekaki.gerald" userId="91a214734aab7360" providerId="LiveId" clId="{A1C8E229-FB81-4F12-8EA4-D95B62B4E77E}" dt="2023-08-18T07:03:02.597" v="1817" actId="478"/>
          <ac:cxnSpMkLst>
            <pc:docMk/>
            <pc:sldMk cId="182354990" sldId="541"/>
            <ac:cxnSpMk id="16" creationId="{AA7E5D32-DB5E-1BD6-AAD7-E925B664E185}"/>
          </ac:cxnSpMkLst>
        </pc:cxnChg>
      </pc:sldChg>
      <pc:sldChg chg="addSp delSp modSp add del mod">
        <pc:chgData name="balekaki.gerald balekaki.gerald" userId="91a214734aab7360" providerId="LiveId" clId="{A1C8E229-FB81-4F12-8EA4-D95B62B4E77E}" dt="2023-08-18T19:34:47.915" v="4156" actId="47"/>
        <pc:sldMkLst>
          <pc:docMk/>
          <pc:sldMk cId="2679286093" sldId="542"/>
        </pc:sldMkLst>
        <pc:picChg chg="add del mod modCrop">
          <ac:chgData name="balekaki.gerald balekaki.gerald" userId="91a214734aab7360" providerId="LiveId" clId="{A1C8E229-FB81-4F12-8EA4-D95B62B4E77E}" dt="2023-08-18T07:26:06.861" v="1882" actId="21"/>
          <ac:picMkLst>
            <pc:docMk/>
            <pc:sldMk cId="2679286093" sldId="542"/>
            <ac:picMk id="3" creationId="{28789D0C-8285-BB8E-6780-263BE79FEC4E}"/>
          </ac:picMkLst>
        </pc:picChg>
        <pc:picChg chg="del">
          <ac:chgData name="balekaki.gerald balekaki.gerald" userId="91a214734aab7360" providerId="LiveId" clId="{A1C8E229-FB81-4F12-8EA4-D95B62B4E77E}" dt="2023-08-18T07:21:20.467" v="1845" actId="478"/>
          <ac:picMkLst>
            <pc:docMk/>
            <pc:sldMk cId="2679286093" sldId="542"/>
            <ac:picMk id="6" creationId="{99CE2696-EDB1-D0A3-6C8C-C63A3742E895}"/>
          </ac:picMkLst>
        </pc:picChg>
      </pc:sldChg>
      <pc:sldChg chg="addSp delSp modSp add mod">
        <pc:chgData name="balekaki.gerald balekaki.gerald" userId="91a214734aab7360" providerId="LiveId" clId="{A1C8E229-FB81-4F12-8EA4-D95B62B4E77E}" dt="2023-08-18T19:49:59.410" v="4431" actId="20577"/>
        <pc:sldMkLst>
          <pc:docMk/>
          <pc:sldMk cId="1919323479" sldId="543"/>
        </pc:sldMkLst>
        <pc:spChg chg="add mod">
          <ac:chgData name="balekaki.gerald balekaki.gerald" userId="91a214734aab7360" providerId="LiveId" clId="{A1C8E229-FB81-4F12-8EA4-D95B62B4E77E}" dt="2023-08-18T07:29:55.695" v="1930" actId="14100"/>
          <ac:spMkLst>
            <pc:docMk/>
            <pc:sldMk cId="1919323479" sldId="543"/>
            <ac:spMk id="3" creationId="{554BF972-3027-2570-59E6-96A2A7F099A5}"/>
          </ac:spMkLst>
        </pc:spChg>
        <pc:spChg chg="mod">
          <ac:chgData name="balekaki.gerald balekaki.gerald" userId="91a214734aab7360" providerId="LiveId" clId="{A1C8E229-FB81-4F12-8EA4-D95B62B4E77E}" dt="2023-08-18T16:03:31.796" v="3247" actId="113"/>
          <ac:spMkLst>
            <pc:docMk/>
            <pc:sldMk cId="1919323479" sldId="543"/>
            <ac:spMk id="4" creationId="{90606EE8-F5D3-A70F-9119-75A9C4537F4F}"/>
          </ac:spMkLst>
        </pc:spChg>
        <pc:spChg chg="add mod">
          <ac:chgData name="balekaki.gerald balekaki.gerald" userId="91a214734aab7360" providerId="LiveId" clId="{A1C8E229-FB81-4F12-8EA4-D95B62B4E77E}" dt="2023-08-18T07:32:55.472" v="2025" actId="20577"/>
          <ac:spMkLst>
            <pc:docMk/>
            <pc:sldMk cId="1919323479" sldId="543"/>
            <ac:spMk id="5" creationId="{F3D98404-ECF1-26AC-1604-6D6096D3A72E}"/>
          </ac:spMkLst>
        </pc:spChg>
        <pc:spChg chg="mod">
          <ac:chgData name="balekaki.gerald balekaki.gerald" userId="91a214734aab7360" providerId="LiveId" clId="{A1C8E229-FB81-4F12-8EA4-D95B62B4E77E}" dt="2023-08-18T19:49:59.410" v="4431" actId="20577"/>
          <ac:spMkLst>
            <pc:docMk/>
            <pc:sldMk cId="1919323479" sldId="543"/>
            <ac:spMk id="116" creationId="{00000000-0000-0000-0000-000000000000}"/>
          </ac:spMkLst>
        </pc:spChg>
        <pc:picChg chg="add mod">
          <ac:chgData name="balekaki.gerald balekaki.gerald" userId="91a214734aab7360" providerId="LiveId" clId="{A1C8E229-FB81-4F12-8EA4-D95B62B4E77E}" dt="2023-08-18T07:26:11.316" v="1884"/>
          <ac:picMkLst>
            <pc:docMk/>
            <pc:sldMk cId="1919323479" sldId="543"/>
            <ac:picMk id="2" creationId="{138A97D8-B1CB-A753-A0E9-1708074D94EC}"/>
          </ac:picMkLst>
        </pc:picChg>
        <pc:picChg chg="del">
          <ac:chgData name="balekaki.gerald balekaki.gerald" userId="91a214734aab7360" providerId="LiveId" clId="{A1C8E229-FB81-4F12-8EA4-D95B62B4E77E}" dt="2023-08-18T07:26:10.743" v="1883" actId="478"/>
          <ac:picMkLst>
            <pc:docMk/>
            <pc:sldMk cId="1919323479" sldId="543"/>
            <ac:picMk id="6" creationId="{99CE2696-EDB1-D0A3-6C8C-C63A3742E895}"/>
          </ac:picMkLst>
        </pc:picChg>
      </pc:sldChg>
      <pc:sldChg chg="addSp delSp modSp add mod modNotesTx">
        <pc:chgData name="balekaki.gerald balekaki.gerald" userId="91a214734aab7360" providerId="LiveId" clId="{A1C8E229-FB81-4F12-8EA4-D95B62B4E77E}" dt="2023-08-21T06:59:12.136" v="6091" actId="1037"/>
        <pc:sldMkLst>
          <pc:docMk/>
          <pc:sldMk cId="1213682163" sldId="544"/>
        </pc:sldMkLst>
        <pc:spChg chg="add mod">
          <ac:chgData name="balekaki.gerald balekaki.gerald" userId="91a214734aab7360" providerId="LiveId" clId="{A1C8E229-FB81-4F12-8EA4-D95B62B4E77E}" dt="2023-08-21T06:59:12.136" v="6091" actId="1037"/>
          <ac:spMkLst>
            <pc:docMk/>
            <pc:sldMk cId="1213682163" sldId="544"/>
            <ac:spMk id="2" creationId="{C6231F05-E456-33FD-D7AA-CE7E56B4039A}"/>
          </ac:spMkLst>
        </pc:spChg>
        <pc:spChg chg="del">
          <ac:chgData name="balekaki.gerald balekaki.gerald" userId="91a214734aab7360" providerId="LiveId" clId="{A1C8E229-FB81-4F12-8EA4-D95B62B4E77E}" dt="2023-08-18T07:37:01.542" v="2073" actId="478"/>
          <ac:spMkLst>
            <pc:docMk/>
            <pc:sldMk cId="1213682163" sldId="544"/>
            <ac:spMk id="3" creationId="{554BF972-3027-2570-59E6-96A2A7F099A5}"/>
          </ac:spMkLst>
        </pc:spChg>
        <pc:spChg chg="mod">
          <ac:chgData name="balekaki.gerald balekaki.gerald" userId="91a214734aab7360" providerId="LiveId" clId="{A1C8E229-FB81-4F12-8EA4-D95B62B4E77E}" dt="2023-08-18T16:06:45.699" v="3257" actId="21"/>
          <ac:spMkLst>
            <pc:docMk/>
            <pc:sldMk cId="1213682163" sldId="544"/>
            <ac:spMk id="4" creationId="{90606EE8-F5D3-A70F-9119-75A9C4537F4F}"/>
          </ac:spMkLst>
        </pc:spChg>
        <pc:spChg chg="del">
          <ac:chgData name="balekaki.gerald balekaki.gerald" userId="91a214734aab7360" providerId="LiveId" clId="{A1C8E229-FB81-4F12-8EA4-D95B62B4E77E}" dt="2023-08-18T07:37:03.917" v="2074" actId="478"/>
          <ac:spMkLst>
            <pc:docMk/>
            <pc:sldMk cId="1213682163" sldId="544"/>
            <ac:spMk id="5" creationId="{F3D98404-ECF1-26AC-1604-6D6096D3A72E}"/>
          </ac:spMkLst>
        </pc:spChg>
        <pc:spChg chg="add mod">
          <ac:chgData name="balekaki.gerald balekaki.gerald" userId="91a214734aab7360" providerId="LiveId" clId="{A1C8E229-FB81-4F12-8EA4-D95B62B4E77E}" dt="2023-08-21T06:58:47.564" v="6070" actId="403"/>
          <ac:spMkLst>
            <pc:docMk/>
            <pc:sldMk cId="1213682163" sldId="544"/>
            <ac:spMk id="10" creationId="{70DE5267-DD58-5843-6C72-7C1587B9E5E0}"/>
          </ac:spMkLst>
        </pc:spChg>
        <pc:spChg chg="mod">
          <ac:chgData name="balekaki.gerald balekaki.gerald" userId="91a214734aab7360" providerId="LiveId" clId="{A1C8E229-FB81-4F12-8EA4-D95B62B4E77E}" dt="2023-08-18T15:30:35.660" v="2203" actId="20577"/>
          <ac:spMkLst>
            <pc:docMk/>
            <pc:sldMk cId="1213682163" sldId="544"/>
            <ac:spMk id="116" creationId="{00000000-0000-0000-0000-000000000000}"/>
          </ac:spMkLst>
        </pc:spChg>
        <pc:spChg chg="mod">
          <ac:chgData name="balekaki.gerald balekaki.gerald" userId="91a214734aab7360" providerId="LiveId" clId="{A1C8E229-FB81-4F12-8EA4-D95B62B4E77E}" dt="2023-08-18T15:49:51.529" v="2699" actId="20577"/>
          <ac:spMkLst>
            <pc:docMk/>
            <pc:sldMk cId="1213682163" sldId="544"/>
            <ac:spMk id="117" creationId="{00000000-0000-0000-0000-000000000000}"/>
          </ac:spMkLst>
        </pc:spChg>
        <pc:graphicFrameChg chg="add mod modGraphic">
          <ac:chgData name="balekaki.gerald balekaki.gerald" userId="91a214734aab7360" providerId="LiveId" clId="{A1C8E229-FB81-4F12-8EA4-D95B62B4E77E}" dt="2023-08-18T15:36:55.557" v="2377" actId="20577"/>
          <ac:graphicFrameMkLst>
            <pc:docMk/>
            <pc:sldMk cId="1213682163" sldId="544"/>
            <ac:graphicFrameMk id="8" creationId="{AF13BC30-15E3-B6F4-EE59-715BA24BF1A9}"/>
          </ac:graphicFrameMkLst>
        </pc:graphicFrameChg>
        <pc:graphicFrameChg chg="add del mod">
          <ac:chgData name="balekaki.gerald balekaki.gerald" userId="91a214734aab7360" providerId="LiveId" clId="{A1C8E229-FB81-4F12-8EA4-D95B62B4E77E}" dt="2023-08-18T15:39:02.358" v="2509"/>
          <ac:graphicFrameMkLst>
            <pc:docMk/>
            <pc:sldMk cId="1213682163" sldId="544"/>
            <ac:graphicFrameMk id="9" creationId="{1D603A42-1E03-2A91-51B3-B5E9A896CE59}"/>
          </ac:graphicFrameMkLst>
        </pc:graphicFrameChg>
        <pc:picChg chg="del">
          <ac:chgData name="balekaki.gerald balekaki.gerald" userId="91a214734aab7360" providerId="LiveId" clId="{A1C8E229-FB81-4F12-8EA4-D95B62B4E77E}" dt="2023-08-18T07:36:57.782" v="2072" actId="478"/>
          <ac:picMkLst>
            <pc:docMk/>
            <pc:sldMk cId="1213682163" sldId="544"/>
            <ac:picMk id="2" creationId="{138A97D8-B1CB-A753-A0E9-1708074D94EC}"/>
          </ac:picMkLst>
        </pc:picChg>
        <pc:picChg chg="add del mod modCrop">
          <ac:chgData name="balekaki.gerald balekaki.gerald" userId="91a214734aab7360" providerId="LiveId" clId="{A1C8E229-FB81-4F12-8EA4-D95B62B4E77E}" dt="2023-08-18T15:28:22.953" v="2162" actId="478"/>
          <ac:picMkLst>
            <pc:docMk/>
            <pc:sldMk cId="1213682163" sldId="544"/>
            <ac:picMk id="7" creationId="{C6D0DE58-3A52-B4AA-0E49-CF88CE6D6E2E}"/>
          </ac:picMkLst>
        </pc:picChg>
      </pc:sldChg>
      <pc:sldChg chg="modSp add del mod">
        <pc:chgData name="balekaki.gerald balekaki.gerald" userId="91a214734aab7360" providerId="LiveId" clId="{A1C8E229-FB81-4F12-8EA4-D95B62B4E77E}" dt="2023-08-18T19:34:47.915" v="4156" actId="47"/>
        <pc:sldMkLst>
          <pc:docMk/>
          <pc:sldMk cId="2244596278" sldId="545"/>
        </pc:sldMkLst>
        <pc:spChg chg="mod">
          <ac:chgData name="balekaki.gerald balekaki.gerald" userId="91a214734aab7360" providerId="LiveId" clId="{A1C8E229-FB81-4F12-8EA4-D95B62B4E77E}" dt="2023-08-18T07:38:43.180" v="2097" actId="6549"/>
          <ac:spMkLst>
            <pc:docMk/>
            <pc:sldMk cId="2244596278" sldId="545"/>
            <ac:spMk id="116" creationId="{00000000-0000-0000-0000-000000000000}"/>
          </ac:spMkLst>
        </pc:spChg>
      </pc:sldChg>
      <pc:sldChg chg="modSp add del mod">
        <pc:chgData name="balekaki.gerald balekaki.gerald" userId="91a214734aab7360" providerId="LiveId" clId="{A1C8E229-FB81-4F12-8EA4-D95B62B4E77E}" dt="2023-08-18T19:34:47.915" v="4156" actId="47"/>
        <pc:sldMkLst>
          <pc:docMk/>
          <pc:sldMk cId="3528597051" sldId="546"/>
        </pc:sldMkLst>
        <pc:spChg chg="mod">
          <ac:chgData name="balekaki.gerald balekaki.gerald" userId="91a214734aab7360" providerId="LiveId" clId="{A1C8E229-FB81-4F12-8EA4-D95B62B4E77E}" dt="2023-08-18T07:38:35.523" v="2096" actId="6549"/>
          <ac:spMkLst>
            <pc:docMk/>
            <pc:sldMk cId="3528597051" sldId="546"/>
            <ac:spMk id="116" creationId="{00000000-0000-0000-0000-000000000000}"/>
          </ac:spMkLst>
        </pc:spChg>
      </pc:sldChg>
      <pc:sldChg chg="addSp delSp modSp add mod">
        <pc:chgData name="balekaki.gerald balekaki.gerald" userId="91a214734aab7360" providerId="LiveId" clId="{A1C8E229-FB81-4F12-8EA4-D95B62B4E77E}" dt="2023-08-21T07:00:24.550" v="6102" actId="403"/>
        <pc:sldMkLst>
          <pc:docMk/>
          <pc:sldMk cId="2796339630" sldId="547"/>
        </pc:sldMkLst>
        <pc:spChg chg="add mod">
          <ac:chgData name="balekaki.gerald balekaki.gerald" userId="91a214734aab7360" providerId="LiveId" clId="{A1C8E229-FB81-4F12-8EA4-D95B62B4E77E}" dt="2023-08-20T22:42:18.067" v="5557" actId="404"/>
          <ac:spMkLst>
            <pc:docMk/>
            <pc:sldMk cId="2796339630" sldId="547"/>
            <ac:spMk id="3" creationId="{318797BE-3E08-BBB2-76BE-1115908F5E87}"/>
          </ac:spMkLst>
        </pc:spChg>
        <pc:spChg chg="mod">
          <ac:chgData name="balekaki.gerald balekaki.gerald" userId="91a214734aab7360" providerId="LiveId" clId="{A1C8E229-FB81-4F12-8EA4-D95B62B4E77E}" dt="2023-08-21T07:00:24.550" v="6102" actId="403"/>
          <ac:spMkLst>
            <pc:docMk/>
            <pc:sldMk cId="2796339630" sldId="547"/>
            <ac:spMk id="4" creationId="{90606EE8-F5D3-A70F-9119-75A9C4537F4F}"/>
          </ac:spMkLst>
        </pc:spChg>
        <pc:spChg chg="mod">
          <ac:chgData name="balekaki.gerald balekaki.gerald" userId="91a214734aab7360" providerId="LiveId" clId="{A1C8E229-FB81-4F12-8EA4-D95B62B4E77E}" dt="2023-08-18T15:56:00.566" v="3070" actId="20577"/>
          <ac:spMkLst>
            <pc:docMk/>
            <pc:sldMk cId="2796339630" sldId="547"/>
            <ac:spMk id="116" creationId="{00000000-0000-0000-0000-000000000000}"/>
          </ac:spMkLst>
        </pc:spChg>
        <pc:spChg chg="mod">
          <ac:chgData name="balekaki.gerald balekaki.gerald" userId="91a214734aab7360" providerId="LiveId" clId="{A1C8E229-FB81-4F12-8EA4-D95B62B4E77E}" dt="2023-08-18T16:51:22.259" v="3723" actId="14100"/>
          <ac:spMkLst>
            <pc:docMk/>
            <pc:sldMk cId="2796339630" sldId="547"/>
            <ac:spMk id="117" creationId="{00000000-0000-0000-0000-000000000000}"/>
          </ac:spMkLst>
        </pc:spChg>
        <pc:graphicFrameChg chg="del">
          <ac:chgData name="balekaki.gerald balekaki.gerald" userId="91a214734aab7360" providerId="LiveId" clId="{A1C8E229-FB81-4F12-8EA4-D95B62B4E77E}" dt="2023-08-18T15:43:34.417" v="2632" actId="478"/>
          <ac:graphicFrameMkLst>
            <pc:docMk/>
            <pc:sldMk cId="2796339630" sldId="547"/>
            <ac:graphicFrameMk id="8" creationId="{AF13BC30-15E3-B6F4-EE59-715BA24BF1A9}"/>
          </ac:graphicFrameMkLst>
        </pc:graphicFrameChg>
        <pc:picChg chg="add mod">
          <ac:chgData name="balekaki.gerald balekaki.gerald" userId="91a214734aab7360" providerId="LiveId" clId="{A1C8E229-FB81-4F12-8EA4-D95B62B4E77E}" dt="2023-08-18T15:44:18.058" v="2645" actId="1038"/>
          <ac:picMkLst>
            <pc:docMk/>
            <pc:sldMk cId="2796339630" sldId="547"/>
            <ac:picMk id="2" creationId="{6C8EB204-968C-DD4E-ADD0-8AFA062405B9}"/>
          </ac:picMkLst>
        </pc:picChg>
      </pc:sldChg>
      <pc:sldChg chg="modSp add del mod">
        <pc:chgData name="balekaki.gerald balekaki.gerald" userId="91a214734aab7360" providerId="LiveId" clId="{A1C8E229-FB81-4F12-8EA4-D95B62B4E77E}" dt="2023-08-18T19:34:47.915" v="4156" actId="47"/>
        <pc:sldMkLst>
          <pc:docMk/>
          <pc:sldMk cId="2835548695" sldId="548"/>
        </pc:sldMkLst>
        <pc:spChg chg="mod">
          <ac:chgData name="balekaki.gerald balekaki.gerald" userId="91a214734aab7360" providerId="LiveId" clId="{A1C8E229-FB81-4F12-8EA4-D95B62B4E77E}" dt="2023-08-18T15:56:13.371" v="3075" actId="20577"/>
          <ac:spMkLst>
            <pc:docMk/>
            <pc:sldMk cId="2835548695" sldId="548"/>
            <ac:spMk id="116" creationId="{00000000-0000-0000-0000-000000000000}"/>
          </ac:spMkLst>
        </pc:spChg>
      </pc:sldChg>
      <pc:sldChg chg="addSp delSp modSp add mod">
        <pc:chgData name="balekaki.gerald balekaki.gerald" userId="91a214734aab7360" providerId="LiveId" clId="{A1C8E229-FB81-4F12-8EA4-D95B62B4E77E}" dt="2023-08-21T07:03:15.254" v="6113" actId="113"/>
        <pc:sldMkLst>
          <pc:docMk/>
          <pc:sldMk cId="781665663" sldId="549"/>
        </pc:sldMkLst>
        <pc:spChg chg="add mod">
          <ac:chgData name="balekaki.gerald balekaki.gerald" userId="91a214734aab7360" providerId="LiveId" clId="{A1C8E229-FB81-4F12-8EA4-D95B62B4E77E}" dt="2023-08-20T22:41:58.613" v="5552" actId="404"/>
          <ac:spMkLst>
            <pc:docMk/>
            <pc:sldMk cId="781665663" sldId="549"/>
            <ac:spMk id="2" creationId="{CD4D2DB9-E54C-0DDD-B95D-6D0BD9818E36}"/>
          </ac:spMkLst>
        </pc:spChg>
        <pc:spChg chg="mod">
          <ac:chgData name="balekaki.gerald balekaki.gerald" userId="91a214734aab7360" providerId="LiveId" clId="{A1C8E229-FB81-4F12-8EA4-D95B62B4E77E}" dt="2023-08-21T07:03:15.254" v="6113" actId="113"/>
          <ac:spMkLst>
            <pc:docMk/>
            <pc:sldMk cId="781665663" sldId="549"/>
            <ac:spMk id="4" creationId="{90606EE8-F5D3-A70F-9119-75A9C4537F4F}"/>
          </ac:spMkLst>
        </pc:spChg>
        <pc:spChg chg="add mod">
          <ac:chgData name="balekaki.gerald balekaki.gerald" userId="91a214734aab7360" providerId="LiveId" clId="{A1C8E229-FB81-4F12-8EA4-D95B62B4E77E}" dt="2023-08-21T07:02:45.237" v="6111" actId="403"/>
          <ac:spMkLst>
            <pc:docMk/>
            <pc:sldMk cId="781665663" sldId="549"/>
            <ac:spMk id="5" creationId="{45D7EB58-93A1-C616-A115-711581D7B746}"/>
          </ac:spMkLst>
        </pc:spChg>
        <pc:spChg chg="mod">
          <ac:chgData name="balekaki.gerald balekaki.gerald" userId="91a214734aab7360" providerId="LiveId" clId="{A1C8E229-FB81-4F12-8EA4-D95B62B4E77E}" dt="2023-08-20T22:40:18.897" v="5533" actId="1076"/>
          <ac:spMkLst>
            <pc:docMk/>
            <pc:sldMk cId="781665663" sldId="549"/>
            <ac:spMk id="116" creationId="{00000000-0000-0000-0000-000000000000}"/>
          </ac:spMkLst>
        </pc:spChg>
        <pc:spChg chg="mod">
          <ac:chgData name="balekaki.gerald balekaki.gerald" userId="91a214734aab7360" providerId="LiveId" clId="{A1C8E229-FB81-4F12-8EA4-D95B62B4E77E}" dt="2023-08-20T22:40:22.138" v="5534" actId="1076"/>
          <ac:spMkLst>
            <pc:docMk/>
            <pc:sldMk cId="781665663" sldId="549"/>
            <ac:spMk id="117" creationId="{00000000-0000-0000-0000-000000000000}"/>
          </ac:spMkLst>
        </pc:spChg>
        <pc:picChg chg="del">
          <ac:chgData name="balekaki.gerald balekaki.gerald" userId="91a214734aab7360" providerId="LiveId" clId="{A1C8E229-FB81-4F12-8EA4-D95B62B4E77E}" dt="2023-08-18T16:10:31.301" v="3343" actId="478"/>
          <ac:picMkLst>
            <pc:docMk/>
            <pc:sldMk cId="781665663" sldId="549"/>
            <ac:picMk id="2" creationId="{6C8EB204-968C-DD4E-ADD0-8AFA062405B9}"/>
          </ac:picMkLst>
        </pc:picChg>
        <pc:picChg chg="add mod">
          <ac:chgData name="balekaki.gerald balekaki.gerald" userId="91a214734aab7360" providerId="LiveId" clId="{A1C8E229-FB81-4F12-8EA4-D95B62B4E77E}" dt="2023-08-18T16:24:30.683" v="3366" actId="1076"/>
          <ac:picMkLst>
            <pc:docMk/>
            <pc:sldMk cId="781665663" sldId="549"/>
            <ac:picMk id="3" creationId="{962AC389-136E-8E71-387E-E6A199021C61}"/>
          </ac:picMkLst>
        </pc:picChg>
      </pc:sldChg>
      <pc:sldChg chg="modSp add del mod ord">
        <pc:chgData name="balekaki.gerald balekaki.gerald" userId="91a214734aab7360" providerId="LiveId" clId="{A1C8E229-FB81-4F12-8EA4-D95B62B4E77E}" dt="2023-08-18T19:36:20.686" v="4160" actId="47"/>
        <pc:sldMkLst>
          <pc:docMk/>
          <pc:sldMk cId="3070546554" sldId="550"/>
        </pc:sldMkLst>
        <pc:spChg chg="mod">
          <ac:chgData name="balekaki.gerald balekaki.gerald" userId="91a214734aab7360" providerId="LiveId" clId="{A1C8E229-FB81-4F12-8EA4-D95B62B4E77E}" dt="2023-08-18T19:32:05.100" v="4155" actId="20577"/>
          <ac:spMkLst>
            <pc:docMk/>
            <pc:sldMk cId="3070546554" sldId="550"/>
            <ac:spMk id="233" creationId="{00000000-0000-0000-0000-000000000000}"/>
          </ac:spMkLst>
        </pc:spChg>
      </pc:sldChg>
      <pc:sldChg chg="add del">
        <pc:chgData name="balekaki.gerald balekaki.gerald" userId="91a214734aab7360" providerId="LiveId" clId="{A1C8E229-FB81-4F12-8EA4-D95B62B4E77E}" dt="2023-08-18T19:39:27.830" v="4188" actId="47"/>
        <pc:sldMkLst>
          <pc:docMk/>
          <pc:sldMk cId="1419504589" sldId="551"/>
        </pc:sldMkLst>
      </pc:sldChg>
      <pc:sldChg chg="modSp add mod">
        <pc:chgData name="balekaki.gerald balekaki.gerald" userId="91a214734aab7360" providerId="LiveId" clId="{A1C8E229-FB81-4F12-8EA4-D95B62B4E77E}" dt="2023-08-21T05:31:07.660" v="5873" actId="20577"/>
        <pc:sldMkLst>
          <pc:docMk/>
          <pc:sldMk cId="755712352" sldId="552"/>
        </pc:sldMkLst>
        <pc:spChg chg="mod">
          <ac:chgData name="balekaki.gerald balekaki.gerald" userId="91a214734aab7360" providerId="LiveId" clId="{A1C8E229-FB81-4F12-8EA4-D95B62B4E77E}" dt="2023-08-21T05:31:07.660" v="5873" actId="20577"/>
          <ac:spMkLst>
            <pc:docMk/>
            <pc:sldMk cId="755712352" sldId="552"/>
            <ac:spMk id="232" creationId="{00000000-0000-0000-0000-000000000000}"/>
          </ac:spMkLst>
        </pc:spChg>
        <pc:spChg chg="mod">
          <ac:chgData name="balekaki.gerald balekaki.gerald" userId="91a214734aab7360" providerId="LiveId" clId="{A1C8E229-FB81-4F12-8EA4-D95B62B4E77E}" dt="2023-08-20T22:24:01.573" v="5094" actId="20577"/>
          <ac:spMkLst>
            <pc:docMk/>
            <pc:sldMk cId="755712352" sldId="552"/>
            <ac:spMk id="233" creationId="{00000000-0000-0000-0000-000000000000}"/>
          </ac:spMkLst>
        </pc:spChg>
      </pc:sldChg>
      <pc:sldMasterChg chg="delSldLayout">
        <pc:chgData name="balekaki.gerald balekaki.gerald" userId="91a214734aab7360" providerId="LiveId" clId="{A1C8E229-FB81-4F12-8EA4-D95B62B4E77E}" dt="2023-08-17T02:43:18.235" v="444" actId="47"/>
        <pc:sldMasterMkLst>
          <pc:docMk/>
          <pc:sldMasterMk cId="0" sldId="2147483654"/>
        </pc:sldMasterMkLst>
        <pc:sldLayoutChg chg="del">
          <pc:chgData name="balekaki.gerald balekaki.gerald" userId="91a214734aab7360" providerId="LiveId" clId="{A1C8E229-FB81-4F12-8EA4-D95B62B4E77E}" dt="2023-08-17T02:43:18.235" v="444" actId="47"/>
          <pc:sldLayoutMkLst>
            <pc:docMk/>
            <pc:sldMasterMk cId="0" sldId="2147483654"/>
            <pc:sldLayoutMk cId="0" sldId="2147483650"/>
          </pc:sldLayoutMkLst>
        </pc:sldLayoutChg>
      </pc:sldMasterChg>
      <pc:sldMasterChg chg="delSldLayout">
        <pc:chgData name="balekaki.gerald balekaki.gerald" userId="91a214734aab7360" providerId="LiveId" clId="{A1C8E229-FB81-4F12-8EA4-D95B62B4E77E}" dt="2023-08-18T19:34:47.915" v="4156" actId="47"/>
        <pc:sldMasterMkLst>
          <pc:docMk/>
          <pc:sldMasterMk cId="0" sldId="2147483655"/>
        </pc:sldMasterMkLst>
        <pc:sldLayoutChg chg="del">
          <pc:chgData name="balekaki.gerald balekaki.gerald" userId="91a214734aab7360" providerId="LiveId" clId="{A1C8E229-FB81-4F12-8EA4-D95B62B4E77E}" dt="2023-08-18T19:34:47.915" v="4156" actId="47"/>
          <pc:sldLayoutMkLst>
            <pc:docMk/>
            <pc:sldMasterMk cId="0" sldId="2147483655"/>
            <pc:sldLayoutMk cId="2503833225" sldId="2147483656"/>
          </pc:sldLayoutMkLst>
        </pc:sldLayoutChg>
        <pc:sldLayoutChg chg="del">
          <pc:chgData name="balekaki.gerald balekaki.gerald" userId="91a214734aab7360" providerId="LiveId" clId="{A1C8E229-FB81-4F12-8EA4-D95B62B4E77E}" dt="2023-08-18T19:34:47.915" v="4156" actId="47"/>
          <pc:sldLayoutMkLst>
            <pc:docMk/>
            <pc:sldMasterMk cId="0" sldId="2147483655"/>
            <pc:sldLayoutMk cId="1881948363"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814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59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705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49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02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6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7A787AF7-66B7-4972-B7D6-364DAE18B245}"/>
              </a:ext>
            </a:extLst>
          </p:cNvPr>
          <p:cNvSpPr>
            <a:spLocks noGrp="1" noRot="1" noChangeAspect="1" noChangeArrowheads="1" noTextEdit="1"/>
          </p:cNvSpPr>
          <p:nvPr>
            <p:ph type="sldImg"/>
          </p:nvPr>
        </p:nvSpPr>
        <p:spPr>
          <a:xfrm>
            <a:off x="381000" y="685800"/>
            <a:ext cx="6096000" cy="3429000"/>
          </a:xfrm>
          <a:ln/>
        </p:spPr>
      </p:sp>
      <p:sp>
        <p:nvSpPr>
          <p:cNvPr id="118787" name="Rectangle 3">
            <a:extLst>
              <a:ext uri="{FF2B5EF4-FFF2-40B4-BE49-F238E27FC236}">
                <a16:creationId xmlns:a16="http://schemas.microsoft.com/office/drawing/2014/main" id="{20F94DD8-2809-4B5A-B4AF-08400FB9EB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Tree>
    <p:extLst>
      <p:ext uri="{BB962C8B-B14F-4D97-AF65-F5344CB8AC3E}">
        <p14:creationId xmlns:p14="http://schemas.microsoft.com/office/powerpoint/2010/main" val="1847275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66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8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587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67a1cc8ad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67a1cc8ad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169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803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78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Sales* examples in the book shows that the table is formed from three tables(Branch, </a:t>
            </a:r>
            <a:r>
              <a:rPr lang="en-US" dirty="0" err="1"/>
              <a:t>PropertyForSale</a:t>
            </a:r>
            <a:r>
              <a:rPr lang="en-US" dirty="0"/>
              <a:t>, </a:t>
            </a:r>
            <a:r>
              <a:rPr lang="en-US" dirty="0" err="1"/>
              <a:t>PropertySale</a:t>
            </a:r>
            <a:r>
              <a:rPr lang="en-US" dirty="0"/>
              <a:t>. For simplicity in our SQL queries, we assume a single relation ‘Sales’)</a:t>
            </a:r>
            <a:endParaRPr dirty="0"/>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160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307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49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67a1cc8ad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67a1cc8ad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14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7a1cc8ad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0" name="Google Shape;180;g267a1cc8ad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7a1cc8ad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g267a1cc8ad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7a1cc8ad1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g267a1cc8ad1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350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22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9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87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91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a1cc8ad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351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657477" y="1943101"/>
            <a:ext cx="12973050" cy="4730750"/>
          </a:xfrm>
          <a:prstGeom prst="rect">
            <a:avLst/>
          </a:prstGeom>
          <a:noFill/>
          <a:ln w="12700" cap="flat" cmpd="sng">
            <a:solidFill>
              <a:schemeClr val="lt1"/>
            </a:solidFill>
            <a:prstDash val="solid"/>
            <a:round/>
            <a:headEnd type="none" w="sm" len="sm"/>
            <a:tailEnd type="none" w="sm" len="sm"/>
          </a:ln>
          <a:effectLst>
            <a:outerShdw blurRad="63500" sx="100500" sy="100500" algn="ctr"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FA455B"/>
              </a:buClr>
              <a:buSzPts val="7040"/>
              <a:buFont typeface="Noto Sans Symbols"/>
              <a:buNone/>
            </a:pPr>
            <a:endParaRPr sz="6400" b="0" i="0" u="none" strike="noStrike" cap="none">
              <a:solidFill>
                <a:srgbClr val="595959"/>
              </a:solidFill>
              <a:latin typeface="Arial"/>
              <a:ea typeface="Arial"/>
              <a:cs typeface="Arial"/>
              <a:sym typeface="Arial"/>
            </a:endParaRPr>
          </a:p>
        </p:txBody>
      </p:sp>
      <p:sp>
        <p:nvSpPr>
          <p:cNvPr id="11" name="Google Shape;11;p2"/>
          <p:cNvSpPr txBox="1">
            <a:spLocks noGrp="1"/>
          </p:cNvSpPr>
          <p:nvPr>
            <p:ph type="ctrTitle"/>
          </p:nvPr>
        </p:nvSpPr>
        <p:spPr>
          <a:xfrm>
            <a:off x="2645842" y="2286000"/>
            <a:ext cx="12996316" cy="2587300"/>
          </a:xfrm>
          <a:prstGeom prst="rect">
            <a:avLst/>
          </a:prstGeom>
          <a:noFill/>
          <a:ln>
            <a:noFill/>
          </a:ln>
        </p:spPr>
        <p:txBody>
          <a:bodyPr spcFirstLastPara="1" wrap="square" lIns="182875" tIns="45700" rIns="182875" bIns="45700" anchor="b" anchorCtr="0">
            <a:noAutofit/>
          </a:bodyPr>
          <a:lstStyle>
            <a:lvl1pPr lvl="0" algn="ctr">
              <a:spcBef>
                <a:spcPts val="0"/>
              </a:spcBef>
              <a:spcAft>
                <a:spcPts val="0"/>
              </a:spcAft>
              <a:buClr>
                <a:srgbClr val="FA455B"/>
              </a:buClr>
              <a:buSzPts val="7920"/>
              <a:buFont typeface="Noto Sans Symbols"/>
              <a:buNone/>
              <a:defRPr sz="7200" b="1">
                <a:solidFill>
                  <a:schemeClr val="accent1"/>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2645845" y="4948519"/>
            <a:ext cx="12996318" cy="1374962"/>
          </a:xfrm>
          <a:prstGeom prst="rect">
            <a:avLst/>
          </a:prstGeom>
          <a:noFill/>
          <a:ln>
            <a:noFill/>
          </a:ln>
        </p:spPr>
        <p:txBody>
          <a:bodyPr spcFirstLastPara="1" wrap="square" lIns="91425" tIns="45700" rIns="91425" bIns="45700" anchor="t" anchorCtr="0">
            <a:normAutofit/>
          </a:bodyPr>
          <a:lstStyle>
            <a:lvl1pPr lvl="0" algn="ctr">
              <a:spcBef>
                <a:spcPts val="600"/>
              </a:spcBef>
              <a:spcAft>
                <a:spcPts val="0"/>
              </a:spcAft>
              <a:buClr>
                <a:srgbClr val="FA455B"/>
              </a:buClr>
              <a:buSzPts val="3960"/>
              <a:buFont typeface="Noto Sans Symbols"/>
              <a:buNone/>
              <a:defRPr sz="3600">
                <a:solidFill>
                  <a:schemeClr val="dk1"/>
                </a:solidFill>
                <a:latin typeface="Arial"/>
                <a:ea typeface="Arial"/>
                <a:cs typeface="Arial"/>
                <a:sym typeface="Arial"/>
              </a:defRPr>
            </a:lvl1pPr>
            <a:lvl2pPr lvl="1" algn="ctr">
              <a:spcBef>
                <a:spcPts val="1200"/>
              </a:spcBef>
              <a:spcAft>
                <a:spcPts val="0"/>
              </a:spcAft>
              <a:buSzPts val="4400"/>
              <a:buNone/>
              <a:defRPr>
                <a:solidFill>
                  <a:srgbClr val="888888"/>
                </a:solidFill>
              </a:defRPr>
            </a:lvl2pPr>
            <a:lvl3pPr lvl="2" algn="ctr">
              <a:spcBef>
                <a:spcPts val="1200"/>
              </a:spcBef>
              <a:spcAft>
                <a:spcPts val="0"/>
              </a:spcAft>
              <a:buSzPts val="4000"/>
              <a:buNone/>
              <a:defRPr>
                <a:solidFill>
                  <a:srgbClr val="888888"/>
                </a:solidFill>
              </a:defRPr>
            </a:lvl3pPr>
            <a:lvl4pPr lvl="3" algn="ctr">
              <a:spcBef>
                <a:spcPts val="1200"/>
              </a:spcBef>
              <a:spcAft>
                <a:spcPts val="0"/>
              </a:spcAft>
              <a:buSzPts val="1800"/>
              <a:buNone/>
              <a:defRPr>
                <a:solidFill>
                  <a:srgbClr val="888888"/>
                </a:solidFill>
              </a:defRPr>
            </a:lvl4pPr>
            <a:lvl5pPr lvl="4" algn="ctr">
              <a:spcBef>
                <a:spcPts val="1200"/>
              </a:spcBef>
              <a:spcAft>
                <a:spcPts val="0"/>
              </a:spcAft>
              <a:buSzPts val="1800"/>
              <a:buNone/>
              <a:defRPr>
                <a:solidFill>
                  <a:srgbClr val="888888"/>
                </a:solidFill>
              </a:defRPr>
            </a:lvl5pPr>
            <a:lvl6pPr lvl="5" algn="ctr">
              <a:spcBef>
                <a:spcPts val="720"/>
              </a:spcBef>
              <a:spcAft>
                <a:spcPts val="0"/>
              </a:spcAft>
              <a:buSzPts val="3960"/>
              <a:buNone/>
              <a:defRPr>
                <a:solidFill>
                  <a:srgbClr val="888888"/>
                </a:solidFill>
              </a:defRPr>
            </a:lvl6pPr>
            <a:lvl7pPr lvl="6" algn="ctr">
              <a:spcBef>
                <a:spcPts val="720"/>
              </a:spcBef>
              <a:spcAft>
                <a:spcPts val="0"/>
              </a:spcAft>
              <a:buSzPts val="3960"/>
              <a:buNone/>
              <a:defRPr>
                <a:solidFill>
                  <a:srgbClr val="888888"/>
                </a:solidFill>
              </a:defRPr>
            </a:lvl7pPr>
            <a:lvl8pPr lvl="7" algn="ctr">
              <a:spcBef>
                <a:spcPts val="720"/>
              </a:spcBef>
              <a:spcAft>
                <a:spcPts val="0"/>
              </a:spcAft>
              <a:buSzPts val="3960"/>
              <a:buNone/>
              <a:defRPr>
                <a:solidFill>
                  <a:srgbClr val="888888"/>
                </a:solidFill>
              </a:defRPr>
            </a:lvl8pPr>
            <a:lvl9pPr lvl="8" algn="ctr">
              <a:spcBef>
                <a:spcPts val="720"/>
              </a:spcBef>
              <a:spcAft>
                <a:spcPts val="0"/>
              </a:spcAft>
              <a:buSzPts val="396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098550" y="161365"/>
            <a:ext cx="16084552" cy="1551434"/>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6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1098550" y="2050699"/>
            <a:ext cx="16084552" cy="6888006"/>
          </a:xfrm>
          <a:prstGeom prst="rect">
            <a:avLst/>
          </a:prstGeom>
          <a:noFill/>
          <a:ln>
            <a:noFill/>
          </a:ln>
        </p:spPr>
        <p:txBody>
          <a:bodyPr spcFirstLastPara="1" wrap="square" lIns="91425" tIns="45700" rIns="91425" bIns="45700" anchor="t" anchorCtr="0">
            <a:noAutofit/>
          </a:bodyPr>
          <a:lstStyle>
            <a:lvl1pPr marL="457200" lvl="0" indent="-482600" algn="l">
              <a:spcBef>
                <a:spcPts val="4000"/>
              </a:spcBef>
              <a:spcAft>
                <a:spcPts val="0"/>
              </a:spcAft>
              <a:buSzPts val="4000"/>
              <a:buChar char="⚫"/>
              <a:defRPr sz="4000"/>
            </a:lvl1pPr>
            <a:lvl2pPr marL="914400" lvl="1" indent="-457200" algn="l">
              <a:spcBef>
                <a:spcPts val="1200"/>
              </a:spcBef>
              <a:spcAft>
                <a:spcPts val="0"/>
              </a:spcAft>
              <a:buSzPts val="3600"/>
              <a:buChar char="⚫"/>
              <a:defRPr sz="3600"/>
            </a:lvl2pPr>
            <a:lvl3pPr marL="1371600" lvl="2" indent="-431800" algn="l">
              <a:spcBef>
                <a:spcPts val="1200"/>
              </a:spcBef>
              <a:spcAft>
                <a:spcPts val="0"/>
              </a:spcAft>
              <a:buSzPts val="3200"/>
              <a:buChar char="⚫"/>
              <a:defRPr sz="3200"/>
            </a:lvl3pPr>
            <a:lvl4pPr marL="1828800" lvl="3" indent="-406400" algn="l">
              <a:spcBef>
                <a:spcPts val="1200"/>
              </a:spcBef>
              <a:spcAft>
                <a:spcPts val="0"/>
              </a:spcAft>
              <a:buSzPts val="2800"/>
              <a:buChar char="⚫"/>
              <a:defRPr sz="2800"/>
            </a:lvl4pPr>
            <a:lvl5pPr marL="2286000" lvl="4" indent="-381000" algn="l">
              <a:spcBef>
                <a:spcPts val="1200"/>
              </a:spcBef>
              <a:spcAft>
                <a:spcPts val="0"/>
              </a:spcAft>
              <a:buSzPts val="2400"/>
              <a:buChar char="⚫"/>
              <a:defRPr sz="2400"/>
            </a:lvl5pPr>
            <a:lvl6pPr marL="2743200" lvl="5" indent="-354329" algn="l">
              <a:spcBef>
                <a:spcPts val="360"/>
              </a:spcBef>
              <a:spcAft>
                <a:spcPts val="0"/>
              </a:spcAft>
              <a:buSzPts val="1980"/>
              <a:buChar char="⚫"/>
              <a:defRPr/>
            </a:lvl6pPr>
            <a:lvl7pPr marL="3200400" lvl="6" indent="-354329" algn="l">
              <a:spcBef>
                <a:spcPts val="360"/>
              </a:spcBef>
              <a:spcAft>
                <a:spcPts val="0"/>
              </a:spcAft>
              <a:buSzPts val="1980"/>
              <a:buChar char="⚫"/>
              <a:defRPr/>
            </a:lvl7pPr>
            <a:lvl8pPr marL="3657600" lvl="7" indent="-354329" algn="l">
              <a:spcBef>
                <a:spcPts val="360"/>
              </a:spcBef>
              <a:spcAft>
                <a:spcPts val="0"/>
              </a:spcAft>
              <a:buSzPts val="1980"/>
              <a:buChar char="⚫"/>
              <a:defRPr/>
            </a:lvl8pPr>
            <a:lvl9pPr marL="4114800" lvl="8" indent="-354329" algn="l">
              <a:spcBef>
                <a:spcPts val="360"/>
              </a:spcBef>
              <a:spcAft>
                <a:spcPts val="0"/>
              </a:spcAft>
              <a:buSzPts val="198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
          <p:cNvSpPr/>
          <p:nvPr/>
        </p:nvSpPr>
        <p:spPr>
          <a:xfrm>
            <a:off x="2657477" y="1943101"/>
            <a:ext cx="12973200" cy="4730700"/>
          </a:xfrm>
          <a:prstGeom prst="rect">
            <a:avLst/>
          </a:prstGeom>
          <a:noFill/>
          <a:ln w="12700" cap="flat" cmpd="sng">
            <a:solidFill>
              <a:schemeClr val="lt1"/>
            </a:solidFill>
            <a:prstDash val="solid"/>
            <a:round/>
            <a:headEnd type="none" w="sm" len="sm"/>
            <a:tailEnd type="none" w="sm" len="sm"/>
          </a:ln>
          <a:effectLst>
            <a:outerShdw blurRad="63500" sx="100500" sy="100500" algn="ctr" rotWithShape="0">
              <a:srgbClr val="000000">
                <a:alpha val="4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FA455B"/>
              </a:buClr>
              <a:buSzPts val="7040"/>
              <a:buFont typeface="Noto Sans Symbols"/>
              <a:buNone/>
            </a:pPr>
            <a:endParaRPr sz="6400" b="0" i="0" u="none" strike="noStrike" cap="none">
              <a:solidFill>
                <a:srgbClr val="595959"/>
              </a:solidFill>
              <a:latin typeface="Arial"/>
              <a:ea typeface="Arial"/>
              <a:cs typeface="Arial"/>
              <a:sym typeface="Arial"/>
            </a:endParaRPr>
          </a:p>
        </p:txBody>
      </p:sp>
      <p:sp>
        <p:nvSpPr>
          <p:cNvPr id="26" name="Google Shape;26;p6"/>
          <p:cNvSpPr txBox="1">
            <a:spLocks noGrp="1"/>
          </p:cNvSpPr>
          <p:nvPr>
            <p:ph type="ctrTitle"/>
          </p:nvPr>
        </p:nvSpPr>
        <p:spPr>
          <a:xfrm>
            <a:off x="2645842" y="2286000"/>
            <a:ext cx="12996300" cy="2587200"/>
          </a:xfrm>
          <a:prstGeom prst="rect">
            <a:avLst/>
          </a:prstGeom>
          <a:noFill/>
          <a:ln>
            <a:noFill/>
          </a:ln>
        </p:spPr>
        <p:txBody>
          <a:bodyPr spcFirstLastPara="1" wrap="square" lIns="182875" tIns="45700" rIns="182875" bIns="45700" anchor="b" anchorCtr="0">
            <a:noAutofit/>
          </a:bodyPr>
          <a:lstStyle>
            <a:lvl1pPr lvl="0" algn="ctr" rtl="0">
              <a:spcBef>
                <a:spcPts val="0"/>
              </a:spcBef>
              <a:spcAft>
                <a:spcPts val="0"/>
              </a:spcAft>
              <a:buClr>
                <a:srgbClr val="FA455B"/>
              </a:buClr>
              <a:buSzPts val="7920"/>
              <a:buFont typeface="Noto Sans Symbols"/>
              <a:buNone/>
              <a:defRPr sz="7200" b="1">
                <a:solidFill>
                  <a:schemeClr val="accent1"/>
                </a:solidFill>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 name="Google Shape;27;p6"/>
          <p:cNvSpPr txBox="1">
            <a:spLocks noGrp="1"/>
          </p:cNvSpPr>
          <p:nvPr>
            <p:ph type="subTitle" idx="1"/>
          </p:nvPr>
        </p:nvSpPr>
        <p:spPr>
          <a:xfrm>
            <a:off x="2645845" y="4948519"/>
            <a:ext cx="12996300" cy="1374900"/>
          </a:xfrm>
          <a:prstGeom prst="rect">
            <a:avLst/>
          </a:prstGeom>
          <a:noFill/>
          <a:ln>
            <a:noFill/>
          </a:ln>
        </p:spPr>
        <p:txBody>
          <a:bodyPr spcFirstLastPara="1" wrap="square" lIns="91425" tIns="45700" rIns="91425" bIns="45700" anchor="t" anchorCtr="0">
            <a:normAutofit/>
          </a:bodyPr>
          <a:lstStyle>
            <a:lvl1pPr lvl="0" algn="ctr" rtl="0">
              <a:spcBef>
                <a:spcPts val="600"/>
              </a:spcBef>
              <a:spcAft>
                <a:spcPts val="0"/>
              </a:spcAft>
              <a:buClr>
                <a:srgbClr val="FA455B"/>
              </a:buClr>
              <a:buSzPts val="3960"/>
              <a:buFont typeface="Noto Sans Symbols"/>
              <a:buNone/>
              <a:defRPr sz="3600">
                <a:solidFill>
                  <a:schemeClr val="dk1"/>
                </a:solidFill>
                <a:latin typeface="Arial"/>
                <a:ea typeface="Arial"/>
                <a:cs typeface="Arial"/>
                <a:sym typeface="Arial"/>
              </a:defRPr>
            </a:lvl1pPr>
            <a:lvl2pPr lvl="1" algn="ctr" rtl="0">
              <a:spcBef>
                <a:spcPts val="1200"/>
              </a:spcBef>
              <a:spcAft>
                <a:spcPts val="0"/>
              </a:spcAft>
              <a:buSzPts val="4400"/>
              <a:buNone/>
              <a:defRPr>
                <a:solidFill>
                  <a:srgbClr val="888888"/>
                </a:solidFill>
              </a:defRPr>
            </a:lvl2pPr>
            <a:lvl3pPr lvl="2" algn="ctr" rtl="0">
              <a:spcBef>
                <a:spcPts val="1200"/>
              </a:spcBef>
              <a:spcAft>
                <a:spcPts val="0"/>
              </a:spcAft>
              <a:buSzPts val="4000"/>
              <a:buNone/>
              <a:defRPr>
                <a:solidFill>
                  <a:srgbClr val="888888"/>
                </a:solidFill>
              </a:defRPr>
            </a:lvl3pPr>
            <a:lvl4pPr lvl="3" algn="ctr" rtl="0">
              <a:spcBef>
                <a:spcPts val="1200"/>
              </a:spcBef>
              <a:spcAft>
                <a:spcPts val="0"/>
              </a:spcAft>
              <a:buSzPts val="1800"/>
              <a:buNone/>
              <a:defRPr>
                <a:solidFill>
                  <a:srgbClr val="888888"/>
                </a:solidFill>
              </a:defRPr>
            </a:lvl4pPr>
            <a:lvl5pPr lvl="4" algn="ctr" rtl="0">
              <a:spcBef>
                <a:spcPts val="1200"/>
              </a:spcBef>
              <a:spcAft>
                <a:spcPts val="0"/>
              </a:spcAft>
              <a:buSzPts val="1800"/>
              <a:buNone/>
              <a:defRPr>
                <a:solidFill>
                  <a:srgbClr val="888888"/>
                </a:solidFill>
              </a:defRPr>
            </a:lvl5pPr>
            <a:lvl6pPr lvl="5" algn="ctr" rtl="0">
              <a:spcBef>
                <a:spcPts val="720"/>
              </a:spcBef>
              <a:spcAft>
                <a:spcPts val="0"/>
              </a:spcAft>
              <a:buSzPts val="3960"/>
              <a:buNone/>
              <a:defRPr>
                <a:solidFill>
                  <a:srgbClr val="888888"/>
                </a:solidFill>
              </a:defRPr>
            </a:lvl6pPr>
            <a:lvl7pPr lvl="6" algn="ctr" rtl="0">
              <a:spcBef>
                <a:spcPts val="720"/>
              </a:spcBef>
              <a:spcAft>
                <a:spcPts val="0"/>
              </a:spcAft>
              <a:buSzPts val="3960"/>
              <a:buNone/>
              <a:defRPr>
                <a:solidFill>
                  <a:srgbClr val="888888"/>
                </a:solidFill>
              </a:defRPr>
            </a:lvl7pPr>
            <a:lvl8pPr lvl="7" algn="ctr" rtl="0">
              <a:spcBef>
                <a:spcPts val="720"/>
              </a:spcBef>
              <a:spcAft>
                <a:spcPts val="0"/>
              </a:spcAft>
              <a:buSzPts val="3960"/>
              <a:buNone/>
              <a:defRPr>
                <a:solidFill>
                  <a:srgbClr val="888888"/>
                </a:solidFill>
              </a:defRPr>
            </a:lvl8pPr>
            <a:lvl9pPr lvl="8" algn="ctr" rtl="0">
              <a:spcBef>
                <a:spcPts val="720"/>
              </a:spcBef>
              <a:spcAft>
                <a:spcPts val="0"/>
              </a:spcAft>
              <a:buSzPts val="396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56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1098550" y="2050699"/>
            <a:ext cx="16084500" cy="6888000"/>
          </a:xfrm>
          <a:prstGeom prst="rect">
            <a:avLst/>
          </a:prstGeom>
          <a:noFill/>
          <a:ln>
            <a:noFill/>
          </a:ln>
        </p:spPr>
        <p:txBody>
          <a:bodyPr spcFirstLastPara="1" wrap="square" lIns="91425" tIns="45700" rIns="91425" bIns="45700" anchor="t" anchorCtr="0">
            <a:noAutofit/>
          </a:bodyPr>
          <a:lstStyle>
            <a:lvl1pPr marL="457200" lvl="0" indent="-482600" algn="l" rtl="0">
              <a:spcBef>
                <a:spcPts val="40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354329" algn="l" rtl="0">
              <a:spcBef>
                <a:spcPts val="360"/>
              </a:spcBef>
              <a:spcAft>
                <a:spcPts val="0"/>
              </a:spcAft>
              <a:buSzPts val="1980"/>
              <a:buChar char="⚫"/>
              <a:defRPr/>
            </a:lvl6pPr>
            <a:lvl7pPr marL="3200400" lvl="6" indent="-354329" algn="l" rtl="0">
              <a:spcBef>
                <a:spcPts val="360"/>
              </a:spcBef>
              <a:spcAft>
                <a:spcPts val="0"/>
              </a:spcAft>
              <a:buSzPts val="1980"/>
              <a:buChar char="⚫"/>
              <a:defRPr/>
            </a:lvl7pPr>
            <a:lvl8pPr marL="3657600" lvl="7" indent="-354329" algn="l" rtl="0">
              <a:spcBef>
                <a:spcPts val="360"/>
              </a:spcBef>
              <a:spcAft>
                <a:spcPts val="0"/>
              </a:spcAft>
              <a:buSzPts val="1980"/>
              <a:buChar char="⚫"/>
              <a:defRPr/>
            </a:lvl8pPr>
            <a:lvl9pPr marL="4114800" lvl="8" indent="-354329" algn="l" rtl="0">
              <a:spcBef>
                <a:spcPts val="360"/>
              </a:spcBef>
              <a:spcAft>
                <a:spcPts val="0"/>
              </a:spcAft>
              <a:buSzPts val="198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8"/>
          <p:cNvSpPr txBox="1">
            <a:spLocks noGrp="1"/>
          </p:cNvSpPr>
          <p:nvPr>
            <p:ph type="body" idx="1"/>
          </p:nvPr>
        </p:nvSpPr>
        <p:spPr>
          <a:xfrm>
            <a:off x="1098550" y="2085698"/>
            <a:ext cx="7680900" cy="6515100"/>
          </a:xfrm>
          <a:prstGeom prst="rect">
            <a:avLst/>
          </a:prstGeom>
          <a:noFill/>
          <a:ln>
            <a:noFill/>
          </a:ln>
        </p:spPr>
        <p:txBody>
          <a:bodyPr spcFirstLastPara="1" wrap="square" lIns="91425" tIns="45700" rIns="91425" bIns="45700" anchor="t" anchorCtr="0">
            <a:normAutofit/>
          </a:bodyPr>
          <a:lstStyle>
            <a:lvl1pPr marL="457200" lvl="0" indent="-482600" algn="l" rtl="0">
              <a:spcBef>
                <a:spcPts val="32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480060" algn="l" rtl="0">
              <a:spcBef>
                <a:spcPts val="720"/>
              </a:spcBef>
              <a:spcAft>
                <a:spcPts val="0"/>
              </a:spcAft>
              <a:buSzPts val="3960"/>
              <a:buChar char="⚫"/>
              <a:defRPr sz="3600"/>
            </a:lvl6pPr>
            <a:lvl7pPr marL="3200400" lvl="6" indent="-480060" algn="l" rtl="0">
              <a:spcBef>
                <a:spcPts val="720"/>
              </a:spcBef>
              <a:spcAft>
                <a:spcPts val="0"/>
              </a:spcAft>
              <a:buSzPts val="3960"/>
              <a:buChar char="⚫"/>
              <a:defRPr sz="3600"/>
            </a:lvl7pPr>
            <a:lvl8pPr marL="3657600" lvl="7" indent="-480060" algn="l" rtl="0">
              <a:spcBef>
                <a:spcPts val="720"/>
              </a:spcBef>
              <a:spcAft>
                <a:spcPts val="0"/>
              </a:spcAft>
              <a:buSzPts val="3960"/>
              <a:buChar char="⚫"/>
              <a:defRPr sz="3600"/>
            </a:lvl8pPr>
            <a:lvl9pPr marL="4114800" lvl="8" indent="-480059" algn="l" rtl="0">
              <a:spcBef>
                <a:spcPts val="720"/>
              </a:spcBef>
              <a:spcAft>
                <a:spcPts val="0"/>
              </a:spcAft>
              <a:buSzPts val="3960"/>
              <a:buChar char="⚫"/>
              <a:defRPr sz="3600"/>
            </a:lvl9pPr>
          </a:lstStyle>
          <a:p>
            <a:endParaRPr/>
          </a:p>
        </p:txBody>
      </p:sp>
      <p:sp>
        <p:nvSpPr>
          <p:cNvPr id="33" name="Google Shape;33;p8"/>
          <p:cNvSpPr txBox="1">
            <a:spLocks noGrp="1"/>
          </p:cNvSpPr>
          <p:nvPr>
            <p:ph type="body" idx="2"/>
          </p:nvPr>
        </p:nvSpPr>
        <p:spPr>
          <a:xfrm>
            <a:off x="9502142" y="2085698"/>
            <a:ext cx="7680900" cy="6515100"/>
          </a:xfrm>
          <a:prstGeom prst="rect">
            <a:avLst/>
          </a:prstGeom>
          <a:noFill/>
          <a:ln>
            <a:noFill/>
          </a:ln>
        </p:spPr>
        <p:txBody>
          <a:bodyPr spcFirstLastPara="1" wrap="square" lIns="91425" tIns="45700" rIns="91425" bIns="45700" anchor="t" anchorCtr="0">
            <a:normAutofit/>
          </a:bodyPr>
          <a:lstStyle>
            <a:lvl1pPr marL="457200" lvl="0" indent="-482600" algn="l" rtl="0">
              <a:spcBef>
                <a:spcPts val="32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480060" algn="l" rtl="0">
              <a:spcBef>
                <a:spcPts val="720"/>
              </a:spcBef>
              <a:spcAft>
                <a:spcPts val="0"/>
              </a:spcAft>
              <a:buSzPts val="3960"/>
              <a:buChar char="⚫"/>
              <a:defRPr sz="3600"/>
            </a:lvl6pPr>
            <a:lvl7pPr marL="3200400" lvl="6" indent="-480060" algn="l" rtl="0">
              <a:spcBef>
                <a:spcPts val="720"/>
              </a:spcBef>
              <a:spcAft>
                <a:spcPts val="0"/>
              </a:spcAft>
              <a:buSzPts val="3960"/>
              <a:buChar char="⚫"/>
              <a:defRPr sz="3600"/>
            </a:lvl7pPr>
            <a:lvl8pPr marL="3657600" lvl="7" indent="-480060" algn="l" rtl="0">
              <a:spcBef>
                <a:spcPts val="720"/>
              </a:spcBef>
              <a:spcAft>
                <a:spcPts val="0"/>
              </a:spcAft>
              <a:buSzPts val="3960"/>
              <a:buChar char="⚫"/>
              <a:defRPr sz="3600"/>
            </a:lvl8pPr>
            <a:lvl9pPr marL="4114800" lvl="8" indent="-480059" algn="l" rtl="0">
              <a:spcBef>
                <a:spcPts val="720"/>
              </a:spcBef>
              <a:spcAft>
                <a:spcPts val="0"/>
              </a:spcAft>
              <a:buSzPts val="3960"/>
              <a:buChar char="⚫"/>
              <a:defRPr sz="3600"/>
            </a:lvl9pPr>
          </a:lstStyle>
          <a:p>
            <a:endParaRPr/>
          </a:p>
        </p:txBody>
      </p:sp>
      <p:sp>
        <p:nvSpPr>
          <p:cNvPr id="34" name="Google Shape;34;p8"/>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56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98551" y="161926"/>
            <a:ext cx="16084550" cy="2003424"/>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5600" b="1" i="0" u="none" strike="noStrike" cap="none">
                <a:solidFill>
                  <a:schemeClr val="accent1"/>
                </a:solidFill>
                <a:latin typeface="Arial"/>
                <a:ea typeface="Arial"/>
                <a:cs typeface="Arial"/>
                <a:sym typeface="Arial"/>
              </a:defRPr>
            </a:lvl1pPr>
            <a:lvl2pPr marR="0" lvl="1" algn="ctr" rtl="0">
              <a:spcBef>
                <a:spcPts val="0"/>
              </a:spcBef>
              <a:spcAft>
                <a:spcPts val="0"/>
              </a:spcAft>
              <a:buSzPts val="1400"/>
              <a:buNone/>
              <a:defRPr sz="5600" b="1" i="0" u="none" strike="noStrike" cap="none">
                <a:solidFill>
                  <a:schemeClr val="accent1"/>
                </a:solidFill>
                <a:latin typeface="Arial"/>
                <a:ea typeface="Arial"/>
                <a:cs typeface="Arial"/>
                <a:sym typeface="Arial"/>
              </a:defRPr>
            </a:lvl2pPr>
            <a:lvl3pPr marR="0" lvl="2" algn="ctr" rtl="0">
              <a:spcBef>
                <a:spcPts val="0"/>
              </a:spcBef>
              <a:spcAft>
                <a:spcPts val="0"/>
              </a:spcAft>
              <a:buSzPts val="1400"/>
              <a:buNone/>
              <a:defRPr sz="5600" b="1" i="0" u="none" strike="noStrike" cap="none">
                <a:solidFill>
                  <a:schemeClr val="accent1"/>
                </a:solidFill>
                <a:latin typeface="Arial"/>
                <a:ea typeface="Arial"/>
                <a:cs typeface="Arial"/>
                <a:sym typeface="Arial"/>
              </a:defRPr>
            </a:lvl3pPr>
            <a:lvl4pPr marR="0" lvl="3" algn="ctr" rtl="0">
              <a:spcBef>
                <a:spcPts val="0"/>
              </a:spcBef>
              <a:spcAft>
                <a:spcPts val="0"/>
              </a:spcAft>
              <a:buSzPts val="1400"/>
              <a:buNone/>
              <a:defRPr sz="5600" b="1" i="0" u="none" strike="noStrike" cap="none">
                <a:solidFill>
                  <a:schemeClr val="accent1"/>
                </a:solidFill>
                <a:latin typeface="Arial"/>
                <a:ea typeface="Arial"/>
                <a:cs typeface="Arial"/>
                <a:sym typeface="Arial"/>
              </a:defRPr>
            </a:lvl4pPr>
            <a:lvl5pPr marR="0" lvl="4" algn="ctr" rtl="0">
              <a:spcBef>
                <a:spcPts val="0"/>
              </a:spcBef>
              <a:spcAft>
                <a:spcPts val="0"/>
              </a:spcAft>
              <a:buSzPts val="1400"/>
              <a:buNone/>
              <a:defRPr sz="5600" b="1" i="0" u="none" strike="noStrike" cap="none">
                <a:solidFill>
                  <a:schemeClr val="accent1"/>
                </a:solidFill>
                <a:latin typeface="Arial"/>
                <a:ea typeface="Arial"/>
                <a:cs typeface="Arial"/>
                <a:sym typeface="Arial"/>
              </a:defRPr>
            </a:lvl5pPr>
            <a:lvl6pPr marR="0" lvl="5" algn="ctr" rtl="0">
              <a:spcBef>
                <a:spcPts val="0"/>
              </a:spcBef>
              <a:spcAft>
                <a:spcPts val="0"/>
              </a:spcAft>
              <a:buSzPts val="1400"/>
              <a:buNone/>
              <a:defRPr sz="5600" b="1" i="0" u="none" strike="noStrike" cap="none">
                <a:solidFill>
                  <a:schemeClr val="accent1"/>
                </a:solidFill>
                <a:latin typeface="Arial"/>
                <a:ea typeface="Arial"/>
                <a:cs typeface="Arial"/>
                <a:sym typeface="Arial"/>
              </a:defRPr>
            </a:lvl6pPr>
            <a:lvl7pPr marR="0" lvl="6" algn="ctr" rtl="0">
              <a:spcBef>
                <a:spcPts val="0"/>
              </a:spcBef>
              <a:spcAft>
                <a:spcPts val="0"/>
              </a:spcAft>
              <a:buSzPts val="1400"/>
              <a:buNone/>
              <a:defRPr sz="5600" b="1" i="0" u="none" strike="noStrike" cap="none">
                <a:solidFill>
                  <a:schemeClr val="accent1"/>
                </a:solidFill>
                <a:latin typeface="Arial"/>
                <a:ea typeface="Arial"/>
                <a:cs typeface="Arial"/>
                <a:sym typeface="Arial"/>
              </a:defRPr>
            </a:lvl7pPr>
            <a:lvl8pPr marR="0" lvl="7" algn="ctr" rtl="0">
              <a:spcBef>
                <a:spcPts val="0"/>
              </a:spcBef>
              <a:spcAft>
                <a:spcPts val="0"/>
              </a:spcAft>
              <a:buSzPts val="1400"/>
              <a:buNone/>
              <a:defRPr sz="5600" b="1" i="0" u="none" strike="noStrike" cap="none">
                <a:solidFill>
                  <a:schemeClr val="accent1"/>
                </a:solidFill>
                <a:latin typeface="Arial"/>
                <a:ea typeface="Arial"/>
                <a:cs typeface="Arial"/>
                <a:sym typeface="Arial"/>
              </a:defRPr>
            </a:lvl8pPr>
            <a:lvl9pPr marR="0" lvl="8" algn="ctr" rtl="0">
              <a:spcBef>
                <a:spcPts val="0"/>
              </a:spcBef>
              <a:spcAft>
                <a:spcPts val="0"/>
              </a:spcAft>
              <a:buSzPts val="1400"/>
              <a:buNone/>
              <a:defRPr sz="5600" b="1" i="0" u="none" strike="noStrike" cap="none">
                <a:solidFill>
                  <a:schemeClr val="accen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098551" y="2400300"/>
            <a:ext cx="16084550" cy="6515100"/>
          </a:xfrm>
          <a:prstGeom prst="rect">
            <a:avLst/>
          </a:prstGeom>
          <a:noFill/>
          <a:ln>
            <a:noFill/>
          </a:ln>
        </p:spPr>
        <p:txBody>
          <a:bodyPr spcFirstLastPara="1" wrap="square" lIns="91425" tIns="45700" rIns="91425" bIns="45700" anchor="t" anchorCtr="0">
            <a:noAutofit/>
          </a:bodyPr>
          <a:lstStyle>
            <a:lvl1pPr marL="457200" marR="0" lvl="0" indent="-533400" algn="l" rtl="0">
              <a:spcBef>
                <a:spcPts val="4000"/>
              </a:spcBef>
              <a:spcAft>
                <a:spcPts val="0"/>
              </a:spcAft>
              <a:buClr>
                <a:schemeClr val="accent2"/>
              </a:buClr>
              <a:buSzPts val="4800"/>
              <a:buFont typeface="Noto Sans Symbols"/>
              <a:buChar char="⚫"/>
              <a:defRPr sz="4800" b="0" i="0" u="none" strike="noStrike" cap="none">
                <a:solidFill>
                  <a:schemeClr val="dk1"/>
                </a:solidFill>
                <a:latin typeface="Arial"/>
                <a:ea typeface="Arial"/>
                <a:cs typeface="Arial"/>
                <a:sym typeface="Arial"/>
              </a:defRPr>
            </a:lvl1pPr>
            <a:lvl2pPr marL="914400" marR="0" lvl="1" indent="-508000" algn="l" rtl="0">
              <a:spcBef>
                <a:spcPts val="1200"/>
              </a:spcBef>
              <a:spcAft>
                <a:spcPts val="0"/>
              </a:spcAft>
              <a:buClr>
                <a:srgbClr val="808080"/>
              </a:buClr>
              <a:buSzPts val="4400"/>
              <a:buFont typeface="Noto Sans Symbols"/>
              <a:buChar char="⚫"/>
              <a:defRPr sz="4400" b="0" i="0" u="none" strike="noStrike" cap="none">
                <a:solidFill>
                  <a:schemeClr val="dk1"/>
                </a:solidFill>
                <a:latin typeface="Arial"/>
                <a:ea typeface="Arial"/>
                <a:cs typeface="Arial"/>
                <a:sym typeface="Arial"/>
              </a:defRPr>
            </a:lvl2pPr>
            <a:lvl3pPr marL="1371600" marR="0" lvl="2" indent="-482600" algn="l" rtl="0">
              <a:spcBef>
                <a:spcPts val="1200"/>
              </a:spcBef>
              <a:spcAft>
                <a:spcPts val="0"/>
              </a:spcAft>
              <a:buClr>
                <a:srgbClr val="969696"/>
              </a:buClr>
              <a:buSzPts val="4000"/>
              <a:buFont typeface="Noto Sans Symbols"/>
              <a:buChar char="⚫"/>
              <a:defRPr sz="4000" b="0" i="0" u="none" strike="noStrike" cap="none">
                <a:solidFill>
                  <a:schemeClr val="dk1"/>
                </a:solidFill>
                <a:latin typeface="Arial"/>
                <a:ea typeface="Arial"/>
                <a:cs typeface="Arial"/>
                <a:sym typeface="Arial"/>
              </a:defRPr>
            </a:lvl3pPr>
            <a:lvl4pPr marL="1828800" marR="0" lvl="3" indent="-342900" algn="l" rtl="0">
              <a:spcBef>
                <a:spcPts val="1200"/>
              </a:spcBef>
              <a:spcAft>
                <a:spcPts val="0"/>
              </a:spcAft>
              <a:buClr>
                <a:srgbClr val="F8BC65"/>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1200"/>
              </a:spcBef>
              <a:spcAft>
                <a:spcPts val="0"/>
              </a:spcAft>
              <a:buClr>
                <a:srgbClr val="FBD299"/>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6pPr>
            <a:lvl7pPr marL="3200400" marR="0" lvl="6" indent="-480060"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7pPr>
            <a:lvl8pPr marL="3657600" marR="0" lvl="7"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8pPr>
            <a:lvl9pPr marL="4114800" marR="0" lvl="8" indent="-480059"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9pPr>
          </a:lstStyle>
          <a:p>
            <a:endParaRPr/>
          </a:p>
        </p:txBody>
      </p:sp>
      <p:pic>
        <p:nvPicPr>
          <p:cNvPr id="8" name="Google Shape;8;p1" descr="ILTECH_wht_horiz.png"/>
          <p:cNvPicPr preferRelativeResize="0"/>
          <p:nvPr/>
        </p:nvPicPr>
        <p:blipFill rotWithShape="1">
          <a:blip r:embed="rId5">
            <a:alphaModFix/>
          </a:blip>
          <a:srcRect/>
          <a:stretch/>
        </p:blipFill>
        <p:spPr>
          <a:xfrm>
            <a:off x="14189076" y="9185276"/>
            <a:ext cx="3556000" cy="558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098551" y="161926"/>
            <a:ext cx="16084500" cy="20034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5600" b="1" i="0" u="none" strike="noStrike" cap="none">
                <a:solidFill>
                  <a:schemeClr val="accent1"/>
                </a:solidFill>
                <a:latin typeface="Arial"/>
                <a:ea typeface="Arial"/>
                <a:cs typeface="Arial"/>
                <a:sym typeface="Arial"/>
              </a:defRPr>
            </a:lvl1pPr>
            <a:lvl2pPr marR="0" lvl="1" algn="ctr" rtl="0">
              <a:spcBef>
                <a:spcPts val="0"/>
              </a:spcBef>
              <a:spcAft>
                <a:spcPts val="0"/>
              </a:spcAft>
              <a:buSzPts val="1400"/>
              <a:buNone/>
              <a:defRPr sz="5600" b="1" i="0" u="none" strike="noStrike" cap="none">
                <a:solidFill>
                  <a:schemeClr val="accent1"/>
                </a:solidFill>
                <a:latin typeface="Arial"/>
                <a:ea typeface="Arial"/>
                <a:cs typeface="Arial"/>
                <a:sym typeface="Arial"/>
              </a:defRPr>
            </a:lvl2pPr>
            <a:lvl3pPr marR="0" lvl="2" algn="ctr" rtl="0">
              <a:spcBef>
                <a:spcPts val="0"/>
              </a:spcBef>
              <a:spcAft>
                <a:spcPts val="0"/>
              </a:spcAft>
              <a:buSzPts val="1400"/>
              <a:buNone/>
              <a:defRPr sz="5600" b="1" i="0" u="none" strike="noStrike" cap="none">
                <a:solidFill>
                  <a:schemeClr val="accent1"/>
                </a:solidFill>
                <a:latin typeface="Arial"/>
                <a:ea typeface="Arial"/>
                <a:cs typeface="Arial"/>
                <a:sym typeface="Arial"/>
              </a:defRPr>
            </a:lvl3pPr>
            <a:lvl4pPr marR="0" lvl="3" algn="ctr" rtl="0">
              <a:spcBef>
                <a:spcPts val="0"/>
              </a:spcBef>
              <a:spcAft>
                <a:spcPts val="0"/>
              </a:spcAft>
              <a:buSzPts val="1400"/>
              <a:buNone/>
              <a:defRPr sz="5600" b="1" i="0" u="none" strike="noStrike" cap="none">
                <a:solidFill>
                  <a:schemeClr val="accent1"/>
                </a:solidFill>
                <a:latin typeface="Arial"/>
                <a:ea typeface="Arial"/>
                <a:cs typeface="Arial"/>
                <a:sym typeface="Arial"/>
              </a:defRPr>
            </a:lvl4pPr>
            <a:lvl5pPr marR="0" lvl="4" algn="ctr" rtl="0">
              <a:spcBef>
                <a:spcPts val="0"/>
              </a:spcBef>
              <a:spcAft>
                <a:spcPts val="0"/>
              </a:spcAft>
              <a:buSzPts val="1400"/>
              <a:buNone/>
              <a:defRPr sz="5600" b="1" i="0" u="none" strike="noStrike" cap="none">
                <a:solidFill>
                  <a:schemeClr val="accent1"/>
                </a:solidFill>
                <a:latin typeface="Arial"/>
                <a:ea typeface="Arial"/>
                <a:cs typeface="Arial"/>
                <a:sym typeface="Arial"/>
              </a:defRPr>
            </a:lvl5pPr>
            <a:lvl6pPr marR="0" lvl="5" algn="ctr" rtl="0">
              <a:spcBef>
                <a:spcPts val="0"/>
              </a:spcBef>
              <a:spcAft>
                <a:spcPts val="0"/>
              </a:spcAft>
              <a:buSzPts val="1400"/>
              <a:buNone/>
              <a:defRPr sz="5600" b="1" i="0" u="none" strike="noStrike" cap="none">
                <a:solidFill>
                  <a:schemeClr val="accent1"/>
                </a:solidFill>
                <a:latin typeface="Arial"/>
                <a:ea typeface="Arial"/>
                <a:cs typeface="Arial"/>
                <a:sym typeface="Arial"/>
              </a:defRPr>
            </a:lvl6pPr>
            <a:lvl7pPr marR="0" lvl="6" algn="ctr" rtl="0">
              <a:spcBef>
                <a:spcPts val="0"/>
              </a:spcBef>
              <a:spcAft>
                <a:spcPts val="0"/>
              </a:spcAft>
              <a:buSzPts val="1400"/>
              <a:buNone/>
              <a:defRPr sz="5600" b="1" i="0" u="none" strike="noStrike" cap="none">
                <a:solidFill>
                  <a:schemeClr val="accent1"/>
                </a:solidFill>
                <a:latin typeface="Arial"/>
                <a:ea typeface="Arial"/>
                <a:cs typeface="Arial"/>
                <a:sym typeface="Arial"/>
              </a:defRPr>
            </a:lvl7pPr>
            <a:lvl8pPr marR="0" lvl="7" algn="ctr" rtl="0">
              <a:spcBef>
                <a:spcPts val="0"/>
              </a:spcBef>
              <a:spcAft>
                <a:spcPts val="0"/>
              </a:spcAft>
              <a:buSzPts val="1400"/>
              <a:buNone/>
              <a:defRPr sz="5600" b="1" i="0" u="none" strike="noStrike" cap="none">
                <a:solidFill>
                  <a:schemeClr val="accent1"/>
                </a:solidFill>
                <a:latin typeface="Arial"/>
                <a:ea typeface="Arial"/>
                <a:cs typeface="Arial"/>
                <a:sym typeface="Arial"/>
              </a:defRPr>
            </a:lvl8pPr>
            <a:lvl9pPr marR="0" lvl="8" algn="ctr" rtl="0">
              <a:spcBef>
                <a:spcPts val="0"/>
              </a:spcBef>
              <a:spcAft>
                <a:spcPts val="0"/>
              </a:spcAft>
              <a:buSzPts val="1400"/>
              <a:buNone/>
              <a:defRPr sz="5600" b="1" i="0" u="none" strike="noStrike" cap="none">
                <a:solidFill>
                  <a:schemeClr val="accent1"/>
                </a:solidFill>
                <a:latin typeface="Arial"/>
                <a:ea typeface="Arial"/>
                <a:cs typeface="Arial"/>
                <a:sym typeface="Arial"/>
              </a:defRPr>
            </a:lvl9pPr>
          </a:lstStyle>
          <a:p>
            <a:endParaRPr/>
          </a:p>
        </p:txBody>
      </p:sp>
      <p:sp>
        <p:nvSpPr>
          <p:cNvPr id="22" name="Google Shape;22;p5"/>
          <p:cNvSpPr txBox="1">
            <a:spLocks noGrp="1"/>
          </p:cNvSpPr>
          <p:nvPr>
            <p:ph type="body" idx="1"/>
          </p:nvPr>
        </p:nvSpPr>
        <p:spPr>
          <a:xfrm>
            <a:off x="1098551" y="2400300"/>
            <a:ext cx="16084500" cy="6515100"/>
          </a:xfrm>
          <a:prstGeom prst="rect">
            <a:avLst/>
          </a:prstGeom>
          <a:noFill/>
          <a:ln>
            <a:noFill/>
          </a:ln>
        </p:spPr>
        <p:txBody>
          <a:bodyPr spcFirstLastPara="1" wrap="square" lIns="91425" tIns="45700" rIns="91425" bIns="45700" anchor="t" anchorCtr="0">
            <a:noAutofit/>
          </a:bodyPr>
          <a:lstStyle>
            <a:lvl1pPr marL="457200" marR="0" lvl="0" indent="-533400" algn="l" rtl="0">
              <a:spcBef>
                <a:spcPts val="4000"/>
              </a:spcBef>
              <a:spcAft>
                <a:spcPts val="0"/>
              </a:spcAft>
              <a:buClr>
                <a:schemeClr val="accent2"/>
              </a:buClr>
              <a:buSzPts val="4800"/>
              <a:buFont typeface="Noto Sans Symbols"/>
              <a:buChar char="⚫"/>
              <a:defRPr sz="4800" b="0" i="0" u="none" strike="noStrike" cap="none">
                <a:solidFill>
                  <a:schemeClr val="dk1"/>
                </a:solidFill>
                <a:latin typeface="Arial"/>
                <a:ea typeface="Arial"/>
                <a:cs typeface="Arial"/>
                <a:sym typeface="Arial"/>
              </a:defRPr>
            </a:lvl1pPr>
            <a:lvl2pPr marL="914400" marR="0" lvl="1" indent="-508000" algn="l" rtl="0">
              <a:spcBef>
                <a:spcPts val="1200"/>
              </a:spcBef>
              <a:spcAft>
                <a:spcPts val="0"/>
              </a:spcAft>
              <a:buClr>
                <a:srgbClr val="808080"/>
              </a:buClr>
              <a:buSzPts val="4400"/>
              <a:buFont typeface="Noto Sans Symbols"/>
              <a:buChar char="⚫"/>
              <a:defRPr sz="4400" b="0" i="0" u="none" strike="noStrike" cap="none">
                <a:solidFill>
                  <a:schemeClr val="dk1"/>
                </a:solidFill>
                <a:latin typeface="Arial"/>
                <a:ea typeface="Arial"/>
                <a:cs typeface="Arial"/>
                <a:sym typeface="Arial"/>
              </a:defRPr>
            </a:lvl2pPr>
            <a:lvl3pPr marL="1371600" marR="0" lvl="2" indent="-482600" algn="l" rtl="0">
              <a:spcBef>
                <a:spcPts val="1200"/>
              </a:spcBef>
              <a:spcAft>
                <a:spcPts val="0"/>
              </a:spcAft>
              <a:buClr>
                <a:srgbClr val="969696"/>
              </a:buClr>
              <a:buSzPts val="4000"/>
              <a:buFont typeface="Noto Sans Symbols"/>
              <a:buChar char="⚫"/>
              <a:defRPr sz="4000" b="0" i="0" u="none" strike="noStrike" cap="none">
                <a:solidFill>
                  <a:schemeClr val="dk1"/>
                </a:solidFill>
                <a:latin typeface="Arial"/>
                <a:ea typeface="Arial"/>
                <a:cs typeface="Arial"/>
                <a:sym typeface="Arial"/>
              </a:defRPr>
            </a:lvl3pPr>
            <a:lvl4pPr marL="1828800" marR="0" lvl="3" indent="-342900" algn="l" rtl="0">
              <a:spcBef>
                <a:spcPts val="1200"/>
              </a:spcBef>
              <a:spcAft>
                <a:spcPts val="0"/>
              </a:spcAft>
              <a:buClr>
                <a:srgbClr val="F8BC65"/>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1200"/>
              </a:spcBef>
              <a:spcAft>
                <a:spcPts val="0"/>
              </a:spcAft>
              <a:buClr>
                <a:srgbClr val="FBD299"/>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6pPr>
            <a:lvl7pPr marL="3200400" marR="0" lvl="6" indent="-480060"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7pPr>
            <a:lvl8pPr marL="3657600" marR="0" lvl="7"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8pPr>
            <a:lvl9pPr marL="4114800" marR="0" lvl="8" indent="-480059"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9pPr>
          </a:lstStyle>
          <a:p>
            <a:endParaRPr/>
          </a:p>
        </p:txBody>
      </p:sp>
      <p:pic>
        <p:nvPicPr>
          <p:cNvPr id="23" name="Google Shape;23;p5" descr="ILTECH_wht_horiz.png"/>
          <p:cNvPicPr preferRelativeResize="0"/>
          <p:nvPr/>
        </p:nvPicPr>
        <p:blipFill rotWithShape="1">
          <a:blip r:embed="rId6">
            <a:alphaModFix/>
          </a:blip>
          <a:srcRect/>
          <a:stretch/>
        </p:blipFill>
        <p:spPr>
          <a:xfrm>
            <a:off x="14189076" y="9185276"/>
            <a:ext cx="3555999" cy="558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a:spLocks noGrp="1"/>
          </p:cNvSpPr>
          <p:nvPr>
            <p:ph type="ctrTitle"/>
          </p:nvPr>
        </p:nvSpPr>
        <p:spPr>
          <a:xfrm>
            <a:off x="2644777" y="2286001"/>
            <a:ext cx="12998450" cy="2587626"/>
          </a:xfrm>
          <a:prstGeom prst="rect">
            <a:avLst/>
          </a:prstGeom>
          <a:noFill/>
          <a:ln>
            <a:noFill/>
          </a:ln>
        </p:spPr>
        <p:txBody>
          <a:bodyPr spcFirstLastPara="1" wrap="square" lIns="182875" tIns="45700" rIns="182875" bIns="45700" anchor="b" anchorCtr="0">
            <a:noAutofit/>
          </a:bodyPr>
          <a:lstStyle/>
          <a:p>
            <a:pPr marL="0" lvl="0" indent="0" algn="ctr" rtl="0">
              <a:spcBef>
                <a:spcPts val="0"/>
              </a:spcBef>
              <a:spcAft>
                <a:spcPts val="0"/>
              </a:spcAft>
              <a:buSzPts val="7920"/>
              <a:buNone/>
            </a:pPr>
            <a:r>
              <a:rPr lang="en-US" sz="6100"/>
              <a:t>Relational Database Implementation and Applications</a:t>
            </a:r>
            <a:endParaRPr sz="6100"/>
          </a:p>
        </p:txBody>
      </p:sp>
      <p:sp>
        <p:nvSpPr>
          <p:cNvPr id="40" name="Google Shape;40;p9"/>
          <p:cNvSpPr txBox="1">
            <a:spLocks noGrp="1"/>
          </p:cNvSpPr>
          <p:nvPr>
            <p:ph type="subTitle" idx="1"/>
          </p:nvPr>
        </p:nvSpPr>
        <p:spPr>
          <a:xfrm>
            <a:off x="2644777" y="4949827"/>
            <a:ext cx="12998450" cy="137477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960"/>
              <a:buNone/>
            </a:pPr>
            <a:r>
              <a:rPr lang="en-US" dirty="0"/>
              <a:t>Date of Presentation: 8/20/2023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ROW_NUMBER()</a:t>
            </a:r>
            <a:endParaRPr dirty="0"/>
          </a:p>
        </p:txBody>
      </p:sp>
      <p:sp>
        <p:nvSpPr>
          <p:cNvPr id="117" name="Google Shape;117;p21"/>
          <p:cNvSpPr txBox="1">
            <a:spLocks noGrp="1"/>
          </p:cNvSpPr>
          <p:nvPr>
            <p:ph type="body" idx="1"/>
          </p:nvPr>
        </p:nvSpPr>
        <p:spPr>
          <a:xfrm>
            <a:off x="1098550" y="2331268"/>
            <a:ext cx="7411269" cy="6974963"/>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000" b="1" dirty="0">
                <a:ea typeface="ＭＳ Ｐゴシック" panose="020B0600070205080204" pitchFamily="34" charset="-128"/>
              </a:rPr>
              <a:t>ROW_NUMBER() </a:t>
            </a:r>
            <a:r>
              <a:rPr lang="en-US" altLang="en-US" sz="2000" i="1" dirty="0"/>
              <a:t>-- </a:t>
            </a:r>
            <a:r>
              <a:rPr lang="en-US" sz="2000" dirty="0">
                <a:solidFill>
                  <a:schemeClr val="tx1"/>
                </a:solidFill>
              </a:rPr>
              <a:t>assigns a sequential number to each row in the result set.</a:t>
            </a:r>
            <a:r>
              <a:rPr lang="en-US" altLang="en-US" sz="1600" i="1" dirty="0"/>
              <a:t>	</a:t>
            </a:r>
          </a:p>
          <a:p>
            <a:pPr lvl="1" indent="-419100">
              <a:lnSpc>
                <a:spcPct val="150000"/>
              </a:lnSpc>
              <a:spcBef>
                <a:spcPts val="0"/>
              </a:spcBef>
              <a:buSzPts val="3000"/>
              <a:buChar char="○"/>
            </a:pPr>
            <a:r>
              <a:rPr lang="en-US" altLang="en-US" sz="2000" dirty="0"/>
              <a:t>The first number begins with 1</a:t>
            </a:r>
            <a:r>
              <a:rPr lang="en-US" altLang="en-US" sz="1600" dirty="0"/>
              <a:t>.</a:t>
            </a:r>
          </a:p>
          <a:p>
            <a:pPr lvl="1">
              <a:buSzPct val="110000"/>
              <a:buFont typeface="Arial" panose="020B0604020202020204" pitchFamily="34" charset="0"/>
              <a:buChar char="•"/>
            </a:pPr>
            <a:r>
              <a:rPr lang="en-US" altLang="en-US" sz="2000" b="1" dirty="0" err="1">
                <a:ea typeface="ＭＳ Ｐゴシック" panose="020B0600070205080204" pitchFamily="34" charset="-128"/>
              </a:rPr>
              <a:t>row_number</a:t>
            </a:r>
            <a:r>
              <a:rPr lang="en-US" altLang="en-US" sz="2000" b="1" dirty="0">
                <a:ea typeface="ＭＳ Ｐゴシック" panose="020B0600070205080204" pitchFamily="34" charset="-128"/>
              </a:rPr>
              <a:t> </a:t>
            </a:r>
            <a:r>
              <a:rPr lang="en-US" altLang="en-US" sz="2000" dirty="0">
                <a:ea typeface="ＭＳ Ｐゴシック" panose="020B0600070205080204" pitchFamily="34" charset="-128"/>
              </a:rPr>
              <a:t>(non-deterministic in presence of duplicates)</a:t>
            </a:r>
          </a:p>
          <a:p>
            <a:pPr lvl="1" indent="-419100">
              <a:lnSpc>
                <a:spcPct val="150000"/>
              </a:lnSpc>
              <a:spcBef>
                <a:spcPts val="0"/>
              </a:spcBef>
              <a:buSzPts val="3000"/>
              <a:buChar char="○"/>
            </a:pPr>
            <a:endParaRPr lang="en-US" altLang="en-US" sz="2000" dirty="0">
              <a:ea typeface="ＭＳ Ｐゴシック" panose="020B0600070205080204" pitchFamily="34" charset="-128"/>
            </a:endParaRPr>
          </a:p>
          <a:p>
            <a:pPr marL="952500" lvl="2" indent="0">
              <a:lnSpc>
                <a:spcPct val="150000"/>
              </a:lnSpc>
              <a:spcBef>
                <a:spcPts val="0"/>
              </a:spcBef>
              <a:buSzPts val="3000"/>
              <a:buNone/>
            </a:pPr>
            <a:r>
              <a:rPr lang="en-US" sz="2000" b="1" dirty="0"/>
              <a:t>SELECT ROW_NUMBER() OVER (ORDER BY salary) as </a:t>
            </a:r>
            <a:r>
              <a:rPr lang="en-US" sz="2000" dirty="0" err="1"/>
              <a:t>row_num</a:t>
            </a:r>
            <a:r>
              <a:rPr lang="en-US" sz="2000" dirty="0"/>
              <a:t>, </a:t>
            </a:r>
          </a:p>
          <a:p>
            <a:pPr marL="952500" lvl="2" indent="0">
              <a:lnSpc>
                <a:spcPct val="150000"/>
              </a:lnSpc>
              <a:spcBef>
                <a:spcPts val="0"/>
              </a:spcBef>
              <a:buSzPts val="3000"/>
              <a:buNone/>
            </a:pPr>
            <a:r>
              <a:rPr lang="en-US" sz="2000" dirty="0" err="1"/>
              <a:t>first_name</a:t>
            </a:r>
            <a:r>
              <a:rPr lang="en-US" sz="2000" dirty="0"/>
              <a:t>, </a:t>
            </a:r>
            <a:r>
              <a:rPr lang="en-US" sz="2000" dirty="0" err="1"/>
              <a:t>last_name</a:t>
            </a:r>
            <a:r>
              <a:rPr lang="en-US" sz="2000" dirty="0"/>
              <a:t>, salary, dept, RANK() </a:t>
            </a:r>
            <a:r>
              <a:rPr lang="en-US" sz="2000" b="1" dirty="0"/>
              <a:t>OVER (ORDER BY </a:t>
            </a:r>
            <a:r>
              <a:rPr lang="en-US" sz="2000" dirty="0"/>
              <a:t>salary</a:t>
            </a:r>
            <a:r>
              <a:rPr lang="en-US" sz="2000" b="1" dirty="0"/>
              <a:t>) as </a:t>
            </a:r>
            <a:r>
              <a:rPr lang="en-US" sz="2000" dirty="0" err="1"/>
              <a:t>s_rank</a:t>
            </a:r>
            <a:endParaRPr lang="en-US" sz="2000" dirty="0"/>
          </a:p>
          <a:p>
            <a:pPr marL="952500" lvl="2" indent="0">
              <a:lnSpc>
                <a:spcPct val="150000"/>
              </a:lnSpc>
              <a:spcBef>
                <a:spcPts val="0"/>
              </a:spcBef>
              <a:buSzPts val="3000"/>
              <a:buNone/>
            </a:pPr>
            <a:r>
              <a:rPr lang="en-US" sz="2000" b="1" dirty="0"/>
              <a:t>FROM </a:t>
            </a:r>
            <a:r>
              <a:rPr lang="en-US" sz="2000" dirty="0"/>
              <a:t>Employee</a:t>
            </a:r>
            <a:r>
              <a:rPr lang="en-US" sz="2000" b="1" dirty="0"/>
              <a:t>;</a:t>
            </a:r>
            <a:endParaRPr lang="en-US" altLang="en-US" sz="2000" b="1" dirty="0"/>
          </a:p>
        </p:txBody>
      </p:sp>
      <p:pic>
        <p:nvPicPr>
          <p:cNvPr id="8" name="Picture 7">
            <a:extLst>
              <a:ext uri="{FF2B5EF4-FFF2-40B4-BE49-F238E27FC236}">
                <a16:creationId xmlns:a16="http://schemas.microsoft.com/office/drawing/2014/main" id="{3A0E6D33-D516-D8AB-722F-FB53882301FC}"/>
              </a:ext>
            </a:extLst>
          </p:cNvPr>
          <p:cNvPicPr>
            <a:picLocks noChangeAspect="1"/>
          </p:cNvPicPr>
          <p:nvPr/>
        </p:nvPicPr>
        <p:blipFill rotWithShape="1">
          <a:blip r:embed="rId3"/>
          <a:srcRect l="15725" t="38710" r="58629" b="28459"/>
          <a:stretch/>
        </p:blipFill>
        <p:spPr>
          <a:xfrm>
            <a:off x="9022812" y="2331268"/>
            <a:ext cx="8335481" cy="6002594"/>
          </a:xfrm>
          <a:prstGeom prst="rect">
            <a:avLst/>
          </a:prstGeom>
          <a:ln>
            <a:solidFill>
              <a:schemeClr val="tx1"/>
            </a:solidFill>
          </a:ln>
        </p:spPr>
      </p:pic>
    </p:spTree>
    <p:extLst>
      <p:ext uri="{BB962C8B-B14F-4D97-AF65-F5344CB8AC3E}">
        <p14:creationId xmlns:p14="http://schemas.microsoft.com/office/powerpoint/2010/main" val="273053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NTILE(n)</a:t>
            </a:r>
            <a:endParaRPr dirty="0"/>
          </a:p>
        </p:txBody>
      </p:sp>
      <p:sp>
        <p:nvSpPr>
          <p:cNvPr id="117" name="Google Shape;117;p21"/>
          <p:cNvSpPr txBox="1">
            <a:spLocks noGrp="1"/>
          </p:cNvSpPr>
          <p:nvPr>
            <p:ph type="body" idx="1"/>
          </p:nvPr>
        </p:nvSpPr>
        <p:spPr>
          <a:xfrm>
            <a:off x="1098550" y="2331268"/>
            <a:ext cx="7411269" cy="6974963"/>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200" dirty="0"/>
              <a:t>For a given constant </a:t>
            </a:r>
            <a:r>
              <a:rPr lang="en-US" altLang="en-US" sz="2200" i="1" dirty="0"/>
              <a:t>n</a:t>
            </a:r>
            <a:r>
              <a:rPr lang="en-US" altLang="en-US" sz="2200" dirty="0"/>
              <a:t>, the ranking function </a:t>
            </a:r>
            <a:r>
              <a:rPr lang="en-US" altLang="en-US" sz="2200" i="1" dirty="0"/>
              <a:t>NTILE(n)</a:t>
            </a:r>
            <a:r>
              <a:rPr lang="en-US" altLang="en-US" sz="2200" dirty="0"/>
              <a:t> takes the tuples in each partition in the specified order.</a:t>
            </a:r>
          </a:p>
          <a:p>
            <a:pPr lvl="1" indent="-419100">
              <a:lnSpc>
                <a:spcPct val="150000"/>
              </a:lnSpc>
              <a:spcBef>
                <a:spcPts val="0"/>
              </a:spcBef>
              <a:buSzPts val="3000"/>
              <a:buFont typeface="Noto Sans Symbols"/>
              <a:buChar char="○"/>
            </a:pPr>
            <a:r>
              <a:rPr lang="en-US" altLang="en-US" sz="2200" dirty="0"/>
              <a:t>It divides them into </a:t>
            </a:r>
            <a:r>
              <a:rPr lang="en-US" altLang="en-US" sz="2200" i="1" dirty="0"/>
              <a:t>n</a:t>
            </a:r>
            <a:r>
              <a:rPr lang="en-US" altLang="en-US" sz="2200" dirty="0"/>
              <a:t> buckets with equal numbers of tuples.</a:t>
            </a:r>
          </a:p>
          <a:p>
            <a:pPr lvl="1" indent="-419100">
              <a:lnSpc>
                <a:spcPct val="150000"/>
              </a:lnSpc>
              <a:spcBef>
                <a:spcPts val="0"/>
              </a:spcBef>
              <a:buSzPts val="3000"/>
              <a:buFont typeface="Noto Sans Symbols"/>
              <a:buChar char="○"/>
            </a:pPr>
            <a:r>
              <a:rPr lang="en-US" altLang="en-US" sz="1800" i="1" dirty="0"/>
              <a:t>It returns a</a:t>
            </a:r>
            <a:r>
              <a:rPr lang="en-US" sz="1800" i="1" dirty="0"/>
              <a:t> bucket number representing the group to which the row belongs.</a:t>
            </a:r>
          </a:p>
          <a:p>
            <a:pPr marL="495300" lvl="1" indent="0">
              <a:lnSpc>
                <a:spcPct val="150000"/>
              </a:lnSpc>
              <a:spcBef>
                <a:spcPts val="0"/>
              </a:spcBef>
              <a:buSzPts val="3000"/>
              <a:buNone/>
            </a:pPr>
            <a:endParaRPr lang="en-US" altLang="en-US" sz="1800" dirty="0">
              <a:ea typeface="ＭＳ Ｐゴシック" panose="020B0600070205080204" pitchFamily="34" charset="-128"/>
            </a:endParaRPr>
          </a:p>
          <a:p>
            <a:pPr marL="952500" lvl="2" indent="0">
              <a:lnSpc>
                <a:spcPct val="150000"/>
              </a:lnSpc>
              <a:spcBef>
                <a:spcPts val="0"/>
              </a:spcBef>
              <a:buSzPts val="3000"/>
              <a:buNone/>
            </a:pPr>
            <a:r>
              <a:rPr lang="en-US" sz="1800" b="1" dirty="0"/>
              <a:t>SELECT </a:t>
            </a:r>
            <a:r>
              <a:rPr lang="en-US" sz="1800" dirty="0" err="1"/>
              <a:t>row_num</a:t>
            </a:r>
            <a:r>
              <a:rPr lang="en-US" sz="1800" dirty="0"/>
              <a:t>, </a:t>
            </a:r>
            <a:r>
              <a:rPr lang="en-US" sz="1800" dirty="0" err="1"/>
              <a:t>first_name</a:t>
            </a:r>
            <a:r>
              <a:rPr lang="en-US" sz="1800" dirty="0"/>
              <a:t>, salary</a:t>
            </a:r>
            <a:r>
              <a:rPr lang="en-US" sz="1800" b="1" dirty="0"/>
              <a:t>, </a:t>
            </a:r>
          </a:p>
          <a:p>
            <a:pPr marL="952500" lvl="2" indent="0">
              <a:lnSpc>
                <a:spcPct val="150000"/>
              </a:lnSpc>
              <a:spcBef>
                <a:spcPts val="0"/>
              </a:spcBef>
              <a:buSzPts val="3000"/>
              <a:buNone/>
            </a:pPr>
            <a:r>
              <a:rPr lang="en-US" sz="1800" b="1" dirty="0"/>
              <a:t>NTILE(2) OVER (ORDER BY </a:t>
            </a:r>
            <a:r>
              <a:rPr lang="en-US" sz="1800" dirty="0"/>
              <a:t>salary</a:t>
            </a:r>
            <a:r>
              <a:rPr lang="en-US" sz="1800" b="1" dirty="0"/>
              <a:t>) as </a:t>
            </a:r>
            <a:r>
              <a:rPr lang="en-US" sz="1800" dirty="0"/>
              <a:t>'</a:t>
            </a:r>
            <a:r>
              <a:rPr lang="en-US" sz="1800" dirty="0" err="1"/>
              <a:t>s_ntile</a:t>
            </a:r>
            <a:r>
              <a:rPr lang="en-US" sz="1800" dirty="0"/>
              <a:t>(2)’, </a:t>
            </a:r>
          </a:p>
          <a:p>
            <a:pPr marL="952500" lvl="2" indent="0">
              <a:lnSpc>
                <a:spcPct val="150000"/>
              </a:lnSpc>
              <a:spcBef>
                <a:spcPts val="0"/>
              </a:spcBef>
              <a:buSzPts val="3000"/>
              <a:buNone/>
            </a:pPr>
            <a:r>
              <a:rPr lang="en-US" sz="1800" b="1" dirty="0"/>
              <a:t>NTILE(3) OVER (ORDER BY </a:t>
            </a:r>
            <a:r>
              <a:rPr lang="en-US" sz="1800" dirty="0"/>
              <a:t>salary</a:t>
            </a:r>
            <a:r>
              <a:rPr lang="en-US" sz="1800" b="1" dirty="0"/>
              <a:t>) as </a:t>
            </a:r>
            <a:r>
              <a:rPr lang="en-US" sz="1800" dirty="0"/>
              <a:t>'</a:t>
            </a:r>
            <a:r>
              <a:rPr lang="en-US" sz="1800" dirty="0" err="1"/>
              <a:t>s_ntile</a:t>
            </a:r>
            <a:r>
              <a:rPr lang="en-US" sz="1800" dirty="0"/>
              <a:t>(3)’, </a:t>
            </a:r>
          </a:p>
          <a:p>
            <a:pPr marL="952500" lvl="2" indent="0">
              <a:lnSpc>
                <a:spcPct val="150000"/>
              </a:lnSpc>
              <a:spcBef>
                <a:spcPts val="0"/>
              </a:spcBef>
              <a:buSzPts val="3000"/>
              <a:buNone/>
            </a:pPr>
            <a:r>
              <a:rPr lang="en-US" sz="1800" b="1" dirty="0"/>
              <a:t>NTILE(4) OVER (ORDER BY </a:t>
            </a:r>
            <a:r>
              <a:rPr lang="en-US" sz="1800" dirty="0"/>
              <a:t>salary</a:t>
            </a:r>
            <a:r>
              <a:rPr lang="en-US" sz="1800" b="1" dirty="0"/>
              <a:t>) as </a:t>
            </a:r>
            <a:r>
              <a:rPr lang="en-US" sz="1800" dirty="0"/>
              <a:t>'</a:t>
            </a:r>
            <a:r>
              <a:rPr lang="en-US" sz="1800" dirty="0" err="1"/>
              <a:t>s_nitle</a:t>
            </a:r>
            <a:r>
              <a:rPr lang="en-US" sz="1800" dirty="0"/>
              <a:t>(4)’, </a:t>
            </a:r>
          </a:p>
          <a:p>
            <a:pPr marL="952500" lvl="2" indent="0">
              <a:lnSpc>
                <a:spcPct val="150000"/>
              </a:lnSpc>
              <a:spcBef>
                <a:spcPts val="0"/>
              </a:spcBef>
              <a:buSzPts val="3000"/>
              <a:buNone/>
            </a:pPr>
            <a:r>
              <a:rPr lang="en-US" sz="1800" b="1" dirty="0"/>
              <a:t>NTILE(5) OVER (ORDER BY </a:t>
            </a:r>
            <a:r>
              <a:rPr lang="en-US" sz="1800" dirty="0"/>
              <a:t>salary</a:t>
            </a:r>
            <a:r>
              <a:rPr lang="en-US" sz="1800" b="1" dirty="0"/>
              <a:t>) as </a:t>
            </a:r>
            <a:r>
              <a:rPr lang="en-US" sz="1800" dirty="0"/>
              <a:t>'</a:t>
            </a:r>
            <a:r>
              <a:rPr lang="en-US" sz="1800" dirty="0" err="1"/>
              <a:t>s_ntile</a:t>
            </a:r>
            <a:r>
              <a:rPr lang="en-US" sz="1800" dirty="0"/>
              <a:t>(5)’</a:t>
            </a:r>
          </a:p>
          <a:p>
            <a:pPr marL="952500" lvl="2" indent="0">
              <a:lnSpc>
                <a:spcPct val="150000"/>
              </a:lnSpc>
              <a:spcBef>
                <a:spcPts val="0"/>
              </a:spcBef>
              <a:buSzPts val="3000"/>
              <a:buNone/>
            </a:pPr>
            <a:r>
              <a:rPr lang="en-US" sz="1800" b="1" dirty="0"/>
              <a:t>FROM </a:t>
            </a:r>
            <a:r>
              <a:rPr lang="en-US" sz="1800" dirty="0"/>
              <a:t>Employee</a:t>
            </a:r>
            <a:r>
              <a:rPr lang="en-US" sz="1800" b="1" dirty="0"/>
              <a:t>;</a:t>
            </a:r>
            <a:endParaRPr lang="en-US" altLang="en-US" sz="1800" b="1" dirty="0"/>
          </a:p>
        </p:txBody>
      </p:sp>
      <p:pic>
        <p:nvPicPr>
          <p:cNvPr id="3" name="Picture 2">
            <a:extLst>
              <a:ext uri="{FF2B5EF4-FFF2-40B4-BE49-F238E27FC236}">
                <a16:creationId xmlns:a16="http://schemas.microsoft.com/office/drawing/2014/main" id="{C3552687-6D91-704A-A862-9984133E8979}"/>
              </a:ext>
            </a:extLst>
          </p:cNvPr>
          <p:cNvPicPr>
            <a:picLocks noChangeAspect="1"/>
          </p:cNvPicPr>
          <p:nvPr/>
        </p:nvPicPr>
        <p:blipFill rotWithShape="1">
          <a:blip r:embed="rId3"/>
          <a:srcRect l="15403" t="38853" r="54436" b="28459"/>
          <a:stretch/>
        </p:blipFill>
        <p:spPr>
          <a:xfrm>
            <a:off x="8689059" y="2743200"/>
            <a:ext cx="8260071" cy="5035551"/>
          </a:xfrm>
          <a:prstGeom prst="rect">
            <a:avLst/>
          </a:prstGeom>
        </p:spPr>
      </p:pic>
    </p:spTree>
    <p:extLst>
      <p:ext uri="{BB962C8B-B14F-4D97-AF65-F5344CB8AC3E}">
        <p14:creationId xmlns:p14="http://schemas.microsoft.com/office/powerpoint/2010/main" val="326522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Windowing – Frame Specifications</a:t>
            </a:r>
            <a:endParaRPr dirty="0"/>
          </a:p>
        </p:txBody>
      </p:sp>
      <p:sp>
        <p:nvSpPr>
          <p:cNvPr id="117" name="Google Shape;117;p21"/>
          <p:cNvSpPr txBox="1">
            <a:spLocks noGrp="1"/>
          </p:cNvSpPr>
          <p:nvPr>
            <p:ph type="body" idx="1"/>
          </p:nvPr>
        </p:nvSpPr>
        <p:spPr>
          <a:xfrm>
            <a:off x="1504335" y="2331268"/>
            <a:ext cx="14689394" cy="6871726"/>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800" dirty="0"/>
              <a:t>Windowing is used to smooth out random variations such as, moving averages, running totals over a window specifications</a:t>
            </a:r>
          </a:p>
          <a:p>
            <a:pPr lvl="2" indent="-419100">
              <a:lnSpc>
                <a:spcPct val="150000"/>
              </a:lnSpc>
              <a:spcBef>
                <a:spcPts val="0"/>
              </a:spcBef>
              <a:buSzPts val="3000"/>
              <a:buFont typeface="Noto Sans Symbols"/>
              <a:buChar char="○"/>
            </a:pPr>
            <a:r>
              <a:rPr lang="en-US" altLang="en-US" sz="3600" dirty="0"/>
              <a:t>Window specifications: </a:t>
            </a:r>
          </a:p>
          <a:p>
            <a:pPr marL="1371600" lvl="3" indent="0">
              <a:buNone/>
            </a:pPr>
            <a:r>
              <a:rPr lang="en-ZA" sz="2000" i="1" dirty="0" err="1">
                <a:solidFill>
                  <a:srgbClr val="000000"/>
                </a:solidFill>
                <a:latin typeface="Liberation Mono"/>
              </a:rPr>
              <a:t>frame_extent</a:t>
            </a:r>
            <a:r>
              <a:rPr lang="en-ZA" sz="2000" dirty="0">
                <a:solidFill>
                  <a:srgbClr val="000000"/>
                </a:solidFill>
                <a:latin typeface="Liberation Mono"/>
              </a:rPr>
              <a:t>: </a:t>
            </a:r>
          </a:p>
          <a:p>
            <a:pPr marL="1828800" lvl="4" indent="0">
              <a:buNone/>
            </a:pPr>
            <a:r>
              <a:rPr lang="en-ZA" sz="2000" dirty="0">
                <a:solidFill>
                  <a:srgbClr val="000000"/>
                </a:solidFill>
                <a:latin typeface="Liberation Mono"/>
              </a:rPr>
              <a:t>{</a:t>
            </a:r>
            <a:r>
              <a:rPr lang="en-ZA" sz="2000" i="1" dirty="0" err="1">
                <a:solidFill>
                  <a:srgbClr val="000000"/>
                </a:solidFill>
                <a:latin typeface="Liberation Mono"/>
              </a:rPr>
              <a:t>frame_start</a:t>
            </a:r>
            <a:r>
              <a:rPr lang="en-ZA" sz="2000" dirty="0">
                <a:solidFill>
                  <a:srgbClr val="000000"/>
                </a:solidFill>
                <a:latin typeface="Liberation Mono"/>
              </a:rPr>
              <a:t> </a:t>
            </a:r>
            <a:r>
              <a:rPr lang="en-ZA" sz="2000" dirty="0">
                <a:solidFill>
                  <a:srgbClr val="A67F59"/>
                </a:solidFill>
                <a:latin typeface="Liberation Mono"/>
              </a:rPr>
              <a:t>|</a:t>
            </a:r>
            <a:r>
              <a:rPr lang="en-ZA" sz="2000" dirty="0">
                <a:solidFill>
                  <a:srgbClr val="000000"/>
                </a:solidFill>
                <a:latin typeface="Liberation Mono"/>
              </a:rPr>
              <a:t> </a:t>
            </a:r>
            <a:r>
              <a:rPr lang="en-ZA" sz="2000" i="1" dirty="0" err="1">
                <a:solidFill>
                  <a:srgbClr val="000000"/>
                </a:solidFill>
                <a:latin typeface="Liberation Mono"/>
              </a:rPr>
              <a:t>frame_between</a:t>
            </a:r>
            <a:r>
              <a:rPr lang="en-ZA" sz="2000" dirty="0">
                <a:solidFill>
                  <a:srgbClr val="000000"/>
                </a:solidFill>
                <a:latin typeface="Liberation Mono"/>
              </a:rPr>
              <a:t>}</a:t>
            </a:r>
          </a:p>
          <a:p>
            <a:pPr marL="1371600" lvl="3" indent="0">
              <a:buNone/>
            </a:pPr>
            <a:r>
              <a:rPr lang="en-ZA" sz="2000" dirty="0">
                <a:solidFill>
                  <a:srgbClr val="000000"/>
                </a:solidFill>
                <a:latin typeface="Liberation Mono"/>
              </a:rPr>
              <a:t> </a:t>
            </a:r>
            <a:r>
              <a:rPr lang="en-ZA" sz="2000" i="1" dirty="0" err="1">
                <a:solidFill>
                  <a:srgbClr val="000000"/>
                </a:solidFill>
                <a:latin typeface="Liberation Mono"/>
              </a:rPr>
              <a:t>frame_between</a:t>
            </a:r>
            <a:r>
              <a:rPr lang="en-ZA" sz="2000" dirty="0">
                <a:solidFill>
                  <a:srgbClr val="000000"/>
                </a:solidFill>
                <a:latin typeface="Liberation Mono"/>
              </a:rPr>
              <a:t>: </a:t>
            </a:r>
          </a:p>
          <a:p>
            <a:pPr marL="1828800" lvl="4" indent="0">
              <a:buNone/>
            </a:pPr>
            <a:r>
              <a:rPr lang="en-ZA" sz="2000" dirty="0">
                <a:solidFill>
                  <a:srgbClr val="A67F59"/>
                </a:solidFill>
                <a:latin typeface="Liberation Mono"/>
              </a:rPr>
              <a:t>BETWEEN</a:t>
            </a:r>
            <a:r>
              <a:rPr lang="en-ZA" sz="2000" dirty="0">
                <a:solidFill>
                  <a:srgbClr val="000000"/>
                </a:solidFill>
                <a:latin typeface="Liberation Mono"/>
              </a:rPr>
              <a:t> </a:t>
            </a:r>
            <a:r>
              <a:rPr lang="en-ZA" sz="2000" i="1" dirty="0" err="1">
                <a:solidFill>
                  <a:srgbClr val="000000"/>
                </a:solidFill>
                <a:latin typeface="Liberation Mono"/>
              </a:rPr>
              <a:t>frame_start</a:t>
            </a:r>
            <a:r>
              <a:rPr lang="en-ZA" sz="2000" dirty="0">
                <a:solidFill>
                  <a:srgbClr val="000000"/>
                </a:solidFill>
                <a:latin typeface="Liberation Mono"/>
              </a:rPr>
              <a:t> </a:t>
            </a:r>
            <a:r>
              <a:rPr lang="en-ZA" sz="2000" dirty="0">
                <a:solidFill>
                  <a:srgbClr val="A67F59"/>
                </a:solidFill>
                <a:latin typeface="Liberation Mono"/>
              </a:rPr>
              <a:t>AND</a:t>
            </a:r>
            <a:r>
              <a:rPr lang="en-ZA" sz="2000" dirty="0">
                <a:solidFill>
                  <a:srgbClr val="000000"/>
                </a:solidFill>
                <a:latin typeface="Liberation Mono"/>
              </a:rPr>
              <a:t> </a:t>
            </a:r>
            <a:r>
              <a:rPr lang="en-ZA" sz="2000" i="1" dirty="0" err="1">
                <a:solidFill>
                  <a:srgbClr val="000000"/>
                </a:solidFill>
                <a:latin typeface="Liberation Mono"/>
              </a:rPr>
              <a:t>frame_end</a:t>
            </a:r>
            <a:endParaRPr lang="en-ZA" sz="2000" i="1" dirty="0">
              <a:solidFill>
                <a:srgbClr val="000000"/>
              </a:solidFill>
              <a:latin typeface="Liberation Mono"/>
            </a:endParaRPr>
          </a:p>
          <a:p>
            <a:pPr marL="1371600" lvl="3" indent="0">
              <a:buNone/>
            </a:pPr>
            <a:r>
              <a:rPr lang="en-ZA" sz="2000" i="1" dirty="0" err="1">
                <a:solidFill>
                  <a:srgbClr val="000000"/>
                </a:solidFill>
                <a:latin typeface="Liberation Mono"/>
              </a:rPr>
              <a:t>frame_start</a:t>
            </a:r>
            <a:r>
              <a:rPr lang="en-ZA" sz="2000" dirty="0">
                <a:solidFill>
                  <a:srgbClr val="999999"/>
                </a:solidFill>
                <a:latin typeface="Liberation Mono"/>
              </a:rPr>
              <a:t>,</a:t>
            </a:r>
            <a:r>
              <a:rPr lang="en-ZA" sz="2000" dirty="0">
                <a:solidFill>
                  <a:srgbClr val="000000"/>
                </a:solidFill>
                <a:latin typeface="Liberation Mono"/>
              </a:rPr>
              <a:t> </a:t>
            </a:r>
            <a:r>
              <a:rPr lang="en-ZA" sz="2000" i="1" dirty="0" err="1">
                <a:solidFill>
                  <a:srgbClr val="000000"/>
                </a:solidFill>
                <a:latin typeface="Liberation Mono"/>
              </a:rPr>
              <a:t>frame_end</a:t>
            </a:r>
            <a:r>
              <a:rPr lang="en-ZA" sz="2000" dirty="0">
                <a:solidFill>
                  <a:srgbClr val="000000"/>
                </a:solidFill>
                <a:latin typeface="Liberation Mono"/>
              </a:rPr>
              <a:t>: </a:t>
            </a:r>
          </a:p>
          <a:p>
            <a:pPr marL="1828800" lvl="4" indent="0">
              <a:buNone/>
            </a:pPr>
            <a:r>
              <a:rPr lang="en-ZA" sz="2000" dirty="0">
                <a:solidFill>
                  <a:srgbClr val="000000"/>
                </a:solidFill>
                <a:latin typeface="Liberation Mono"/>
              </a:rPr>
              <a:t>{ </a:t>
            </a:r>
            <a:r>
              <a:rPr lang="en-ZA" sz="2000" dirty="0">
                <a:solidFill>
                  <a:srgbClr val="0077AA"/>
                </a:solidFill>
                <a:latin typeface="Liberation Mono"/>
              </a:rPr>
              <a:t>CURRENT</a:t>
            </a:r>
            <a:r>
              <a:rPr lang="en-ZA" sz="2000" dirty="0">
                <a:solidFill>
                  <a:srgbClr val="000000"/>
                </a:solidFill>
                <a:latin typeface="Liberation Mono"/>
              </a:rPr>
              <a:t> </a:t>
            </a:r>
            <a:r>
              <a:rPr lang="en-ZA" sz="2000" dirty="0">
                <a:solidFill>
                  <a:srgbClr val="0077AA"/>
                </a:solidFill>
                <a:latin typeface="Liberation Mono"/>
              </a:rPr>
              <a:t>ROW</a:t>
            </a:r>
            <a:r>
              <a:rPr lang="en-ZA" sz="2000" dirty="0">
                <a:solidFill>
                  <a:srgbClr val="000000"/>
                </a:solidFill>
                <a:latin typeface="Liberation Mono"/>
              </a:rPr>
              <a:t> </a:t>
            </a:r>
            <a:r>
              <a:rPr lang="en-ZA" sz="2000" dirty="0">
                <a:solidFill>
                  <a:srgbClr val="A67F59"/>
                </a:solidFill>
                <a:latin typeface="Liberation Mono"/>
              </a:rPr>
              <a:t>|</a:t>
            </a:r>
            <a:r>
              <a:rPr lang="en-ZA" sz="2000" dirty="0">
                <a:solidFill>
                  <a:srgbClr val="000000"/>
                </a:solidFill>
                <a:latin typeface="Liberation Mono"/>
              </a:rPr>
              <a:t> </a:t>
            </a:r>
          </a:p>
          <a:p>
            <a:pPr marL="1828800" lvl="4" indent="0">
              <a:buNone/>
            </a:pPr>
            <a:r>
              <a:rPr lang="en-ZA" sz="2000" dirty="0">
                <a:solidFill>
                  <a:srgbClr val="0077AA"/>
                </a:solidFill>
                <a:latin typeface="Liberation Mono"/>
              </a:rPr>
              <a:t>UNBOUNDED</a:t>
            </a:r>
            <a:r>
              <a:rPr lang="en-ZA" sz="2000" dirty="0">
                <a:solidFill>
                  <a:srgbClr val="000000"/>
                </a:solidFill>
                <a:latin typeface="Liberation Mono"/>
              </a:rPr>
              <a:t> </a:t>
            </a:r>
            <a:r>
              <a:rPr lang="en-ZA" sz="2000" dirty="0">
                <a:solidFill>
                  <a:srgbClr val="0077AA"/>
                </a:solidFill>
                <a:latin typeface="Liberation Mono"/>
              </a:rPr>
              <a:t>PRECEDING</a:t>
            </a:r>
            <a:r>
              <a:rPr lang="en-ZA" sz="2000" dirty="0">
                <a:solidFill>
                  <a:srgbClr val="000000"/>
                </a:solidFill>
                <a:latin typeface="Liberation Mono"/>
              </a:rPr>
              <a:t> </a:t>
            </a:r>
            <a:r>
              <a:rPr lang="en-ZA" sz="2000" dirty="0">
                <a:solidFill>
                  <a:srgbClr val="A67F59"/>
                </a:solidFill>
                <a:latin typeface="Liberation Mono"/>
              </a:rPr>
              <a:t>|</a:t>
            </a:r>
            <a:r>
              <a:rPr lang="en-ZA" sz="2000" dirty="0">
                <a:solidFill>
                  <a:srgbClr val="000000"/>
                </a:solidFill>
                <a:latin typeface="Liberation Mono"/>
              </a:rPr>
              <a:t> </a:t>
            </a:r>
          </a:p>
          <a:p>
            <a:pPr marL="1828800" lvl="4" indent="0">
              <a:buNone/>
            </a:pPr>
            <a:r>
              <a:rPr lang="en-ZA" sz="2000" dirty="0">
                <a:solidFill>
                  <a:srgbClr val="0077AA"/>
                </a:solidFill>
                <a:latin typeface="Liberation Mono"/>
              </a:rPr>
              <a:t>UNBOUNDED</a:t>
            </a:r>
            <a:r>
              <a:rPr lang="en-ZA" sz="2000" dirty="0">
                <a:solidFill>
                  <a:srgbClr val="000000"/>
                </a:solidFill>
                <a:latin typeface="Liberation Mono"/>
              </a:rPr>
              <a:t> </a:t>
            </a:r>
            <a:r>
              <a:rPr lang="en-ZA" sz="2000" dirty="0">
                <a:solidFill>
                  <a:srgbClr val="0077AA"/>
                </a:solidFill>
                <a:latin typeface="Liberation Mono"/>
              </a:rPr>
              <a:t>FOLLOWING</a:t>
            </a:r>
            <a:r>
              <a:rPr lang="en-ZA" sz="2000" dirty="0">
                <a:solidFill>
                  <a:srgbClr val="000000"/>
                </a:solidFill>
                <a:latin typeface="Liberation Mono"/>
              </a:rPr>
              <a:t> </a:t>
            </a:r>
            <a:r>
              <a:rPr lang="en-ZA" sz="2000" dirty="0">
                <a:solidFill>
                  <a:srgbClr val="A67F59"/>
                </a:solidFill>
                <a:latin typeface="Liberation Mono"/>
              </a:rPr>
              <a:t>|</a:t>
            </a:r>
            <a:r>
              <a:rPr lang="en-ZA" sz="2000" dirty="0">
                <a:solidFill>
                  <a:srgbClr val="000000"/>
                </a:solidFill>
                <a:latin typeface="Liberation Mono"/>
              </a:rPr>
              <a:t> </a:t>
            </a:r>
          </a:p>
          <a:p>
            <a:pPr marL="1828800" lvl="4" indent="0">
              <a:buNone/>
            </a:pPr>
            <a:r>
              <a:rPr lang="en-ZA" sz="2000" i="1" dirty="0">
                <a:solidFill>
                  <a:srgbClr val="000000"/>
                </a:solidFill>
                <a:latin typeface="Liberation Mono"/>
              </a:rPr>
              <a:t>expr</a:t>
            </a:r>
            <a:r>
              <a:rPr lang="en-ZA" sz="2000" dirty="0">
                <a:solidFill>
                  <a:srgbClr val="000000"/>
                </a:solidFill>
                <a:latin typeface="Liberation Mono"/>
              </a:rPr>
              <a:t> </a:t>
            </a:r>
            <a:r>
              <a:rPr lang="en-ZA" sz="2000" dirty="0">
                <a:solidFill>
                  <a:srgbClr val="0077AA"/>
                </a:solidFill>
                <a:latin typeface="Liberation Mono"/>
              </a:rPr>
              <a:t>PRECEDING</a:t>
            </a:r>
            <a:r>
              <a:rPr lang="en-ZA" sz="2000" dirty="0">
                <a:solidFill>
                  <a:srgbClr val="000000"/>
                </a:solidFill>
                <a:latin typeface="Liberation Mono"/>
              </a:rPr>
              <a:t> </a:t>
            </a:r>
            <a:r>
              <a:rPr lang="en-ZA" sz="2000" dirty="0">
                <a:solidFill>
                  <a:srgbClr val="A67F59"/>
                </a:solidFill>
                <a:latin typeface="Liberation Mono"/>
              </a:rPr>
              <a:t>|</a:t>
            </a:r>
            <a:r>
              <a:rPr lang="en-ZA" sz="2000" dirty="0">
                <a:solidFill>
                  <a:srgbClr val="000000"/>
                </a:solidFill>
                <a:latin typeface="Liberation Mono"/>
              </a:rPr>
              <a:t> </a:t>
            </a:r>
          </a:p>
          <a:p>
            <a:pPr marL="1828800" lvl="4" indent="0">
              <a:buNone/>
            </a:pPr>
            <a:r>
              <a:rPr lang="en-ZA" sz="2000" i="1" dirty="0">
                <a:solidFill>
                  <a:srgbClr val="000000"/>
                </a:solidFill>
                <a:latin typeface="Liberation Mono"/>
              </a:rPr>
              <a:t>expr</a:t>
            </a:r>
            <a:r>
              <a:rPr lang="en-ZA" sz="2000" dirty="0">
                <a:solidFill>
                  <a:srgbClr val="000000"/>
                </a:solidFill>
                <a:latin typeface="Liberation Mono"/>
              </a:rPr>
              <a:t> </a:t>
            </a:r>
            <a:r>
              <a:rPr lang="en-ZA" sz="2000" dirty="0">
                <a:solidFill>
                  <a:srgbClr val="0077AA"/>
                </a:solidFill>
                <a:latin typeface="Liberation Mono"/>
              </a:rPr>
              <a:t>FOLLOWING</a:t>
            </a:r>
            <a:r>
              <a:rPr lang="en-ZA" sz="2000" dirty="0">
                <a:solidFill>
                  <a:srgbClr val="000000"/>
                </a:solidFill>
                <a:latin typeface="Liberation Mono"/>
              </a:rPr>
              <a:t> }</a:t>
            </a:r>
          </a:p>
          <a:p>
            <a:pPr marL="495300" lvl="1" indent="0">
              <a:lnSpc>
                <a:spcPct val="150000"/>
              </a:lnSpc>
              <a:spcBef>
                <a:spcPts val="0"/>
              </a:spcBef>
              <a:buSzPts val="3000"/>
              <a:buNone/>
            </a:pPr>
            <a:endParaRPr lang="en-US" altLang="en-US" sz="1050" dirty="0">
              <a:ea typeface="ＭＳ Ｐゴシック" panose="020B0600070205080204" pitchFamily="34" charset="-128"/>
            </a:endParaRPr>
          </a:p>
          <a:p>
            <a:pPr lvl="1" indent="-419100">
              <a:lnSpc>
                <a:spcPct val="150000"/>
              </a:lnSpc>
              <a:spcBef>
                <a:spcPts val="0"/>
              </a:spcBef>
              <a:buSzPts val="3000"/>
              <a:buFont typeface="Noto Sans Symbols"/>
              <a:buChar char="○"/>
            </a:pPr>
            <a:endParaRPr lang="en-US" altLang="en-US" sz="2400" dirty="0"/>
          </a:p>
        </p:txBody>
      </p:sp>
      <p:sp>
        <p:nvSpPr>
          <p:cNvPr id="2" name="Google Shape;117;p21">
            <a:extLst>
              <a:ext uri="{FF2B5EF4-FFF2-40B4-BE49-F238E27FC236}">
                <a16:creationId xmlns:a16="http://schemas.microsoft.com/office/drawing/2014/main" id="{292C913B-C2AE-D8B8-C515-BA6B2800E352}"/>
              </a:ext>
            </a:extLst>
          </p:cNvPr>
          <p:cNvSpPr txBox="1">
            <a:spLocks/>
          </p:cNvSpPr>
          <p:nvPr/>
        </p:nvSpPr>
        <p:spPr>
          <a:xfrm>
            <a:off x="8155859" y="3554361"/>
            <a:ext cx="8190270" cy="55355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lvl="1" indent="-419100">
              <a:lnSpc>
                <a:spcPct val="150000"/>
              </a:lnSpc>
              <a:spcBef>
                <a:spcPts val="0"/>
              </a:spcBef>
              <a:buSzPts val="3000"/>
              <a:buFont typeface="Noto Sans Symbols"/>
              <a:buChar char="○"/>
            </a:pPr>
            <a:r>
              <a:rPr lang="en-US" altLang="en-US" sz="2800" dirty="0"/>
              <a:t>Examples:</a:t>
            </a:r>
          </a:p>
          <a:p>
            <a:pPr lvl="2" indent="-419100">
              <a:lnSpc>
                <a:spcPct val="150000"/>
              </a:lnSpc>
              <a:spcBef>
                <a:spcPts val="0"/>
              </a:spcBef>
              <a:buSzPts val="3000"/>
              <a:buFont typeface="Noto Sans Symbols"/>
              <a:buChar char="○"/>
            </a:pPr>
            <a:r>
              <a:rPr lang="en-US" altLang="en-US" sz="2400" dirty="0"/>
              <a:t>between rows unbounded preceding and current</a:t>
            </a:r>
          </a:p>
          <a:p>
            <a:pPr lvl="2" indent="-419100">
              <a:lnSpc>
                <a:spcPct val="150000"/>
              </a:lnSpc>
              <a:spcBef>
                <a:spcPts val="0"/>
              </a:spcBef>
              <a:buSzPts val="3000"/>
              <a:buFont typeface="Noto Sans Symbols"/>
              <a:buChar char="○"/>
            </a:pPr>
            <a:r>
              <a:rPr lang="en-US" altLang="en-US" sz="2400" dirty="0"/>
              <a:t>rows unbounded preceding</a:t>
            </a:r>
          </a:p>
          <a:p>
            <a:pPr lvl="2" indent="-419100">
              <a:lnSpc>
                <a:spcPct val="150000"/>
              </a:lnSpc>
              <a:spcBef>
                <a:spcPts val="0"/>
              </a:spcBef>
              <a:buSzPts val="3000"/>
              <a:buFont typeface="Noto Sans Symbols"/>
              <a:buChar char="○"/>
            </a:pPr>
            <a:r>
              <a:rPr lang="en-US" altLang="en-US" sz="2400" dirty="0"/>
              <a:t>range  between 10 preceding and current row</a:t>
            </a:r>
          </a:p>
          <a:p>
            <a:pPr lvl="3" indent="-419100">
              <a:lnSpc>
                <a:spcPct val="150000"/>
              </a:lnSpc>
              <a:spcBef>
                <a:spcPts val="0"/>
              </a:spcBef>
              <a:buSzPts val="3000"/>
              <a:buFont typeface="Noto Sans Symbols"/>
              <a:buChar char="○"/>
            </a:pPr>
            <a:r>
              <a:rPr lang="en-US" altLang="en-US" sz="1800" dirty="0"/>
              <a:t>All rows with values between current row value –10 (previous 10 values) to current value</a:t>
            </a:r>
          </a:p>
          <a:p>
            <a:pPr lvl="1" indent="-419100">
              <a:lnSpc>
                <a:spcPct val="150000"/>
              </a:lnSpc>
              <a:spcBef>
                <a:spcPts val="0"/>
              </a:spcBef>
              <a:buSzPts val="3000"/>
              <a:buFont typeface="Noto Sans Symbols"/>
              <a:buChar char="○"/>
            </a:pPr>
            <a:r>
              <a:rPr lang="en-US" altLang="en-US" sz="2800" dirty="0"/>
              <a:t>range interval 10 day preceding</a:t>
            </a:r>
          </a:p>
          <a:p>
            <a:pPr lvl="3" indent="-419100">
              <a:lnSpc>
                <a:spcPct val="150000"/>
              </a:lnSpc>
              <a:spcBef>
                <a:spcPts val="0"/>
              </a:spcBef>
              <a:buSzPts val="3000"/>
              <a:buFont typeface="Noto Sans Symbols"/>
              <a:buChar char="○"/>
            </a:pPr>
            <a:r>
              <a:rPr lang="en-US" altLang="en-US" sz="1800" dirty="0"/>
              <a:t>Not including current row</a:t>
            </a:r>
          </a:p>
          <a:p>
            <a:pPr lvl="1" indent="-419100">
              <a:lnSpc>
                <a:spcPct val="150000"/>
              </a:lnSpc>
              <a:spcBef>
                <a:spcPts val="0"/>
              </a:spcBef>
              <a:buSzPts val="3000"/>
              <a:buFont typeface="Noto Sans Symbols"/>
              <a:buChar char="○"/>
            </a:pPr>
            <a:r>
              <a:rPr lang="en-US" altLang="en-US" sz="2400" dirty="0"/>
              <a:t>Note:</a:t>
            </a:r>
          </a:p>
          <a:p>
            <a:pPr lvl="2" indent="-419100">
              <a:lnSpc>
                <a:spcPct val="150000"/>
              </a:lnSpc>
              <a:spcBef>
                <a:spcPts val="0"/>
              </a:spcBef>
              <a:buSzPts val="3000"/>
              <a:buFont typeface="Noto Sans Symbols"/>
              <a:buChar char="○"/>
            </a:pPr>
            <a:r>
              <a:rPr lang="en-US" altLang="en-US" sz="2000" dirty="0"/>
              <a:t>If you specify the start only, then the end is the current row.</a:t>
            </a:r>
          </a:p>
        </p:txBody>
      </p:sp>
    </p:spTree>
    <p:extLst>
      <p:ext uri="{BB962C8B-B14F-4D97-AF65-F5344CB8AC3E}">
        <p14:creationId xmlns:p14="http://schemas.microsoft.com/office/powerpoint/2010/main" val="179828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Windowing – Moving Average</a:t>
            </a:r>
            <a:endParaRPr dirty="0"/>
          </a:p>
        </p:txBody>
      </p:sp>
      <p:sp>
        <p:nvSpPr>
          <p:cNvPr id="2" name="Google Shape;117;p21">
            <a:extLst>
              <a:ext uri="{FF2B5EF4-FFF2-40B4-BE49-F238E27FC236}">
                <a16:creationId xmlns:a16="http://schemas.microsoft.com/office/drawing/2014/main" id="{292C913B-C2AE-D8B8-C515-BA6B2800E352}"/>
              </a:ext>
            </a:extLst>
          </p:cNvPr>
          <p:cNvSpPr txBox="1">
            <a:spLocks/>
          </p:cNvSpPr>
          <p:nvPr/>
        </p:nvSpPr>
        <p:spPr>
          <a:xfrm>
            <a:off x="1104950" y="1947706"/>
            <a:ext cx="8216031" cy="77419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lvl="1" indent="-419100">
              <a:lnSpc>
                <a:spcPct val="150000"/>
              </a:lnSpc>
              <a:spcBef>
                <a:spcPts val="0"/>
              </a:spcBef>
              <a:buSzPts val="3000"/>
              <a:buFont typeface="Noto Sans Symbols"/>
              <a:buChar char="○"/>
            </a:pPr>
            <a:r>
              <a:rPr lang="en-US" altLang="en-US" sz="2800" b="1" dirty="0"/>
              <a:t>Example: Moving average</a:t>
            </a:r>
          </a:p>
          <a:p>
            <a:pPr lvl="2" indent="-419100">
              <a:lnSpc>
                <a:spcPct val="150000"/>
              </a:lnSpc>
              <a:spcBef>
                <a:spcPts val="0"/>
              </a:spcBef>
              <a:buSzPts val="3000"/>
              <a:buFont typeface="Noto Sans Symbols"/>
              <a:buChar char="○"/>
            </a:pPr>
            <a:r>
              <a:rPr lang="en-US" altLang="en-US" sz="2400" dirty="0"/>
              <a:t>Given product sales values for each date, calculate the average sales of products for each previous day, on that day and the next day.</a:t>
            </a:r>
          </a:p>
          <a:p>
            <a:pPr lvl="2" indent="-419100">
              <a:lnSpc>
                <a:spcPct val="150000"/>
              </a:lnSpc>
              <a:spcBef>
                <a:spcPts val="0"/>
              </a:spcBef>
              <a:buSzPts val="3000"/>
              <a:buFont typeface="Noto Sans Symbols"/>
              <a:buChar char="○"/>
            </a:pPr>
            <a:endParaRPr lang="en-US" altLang="en-US" sz="2400" dirty="0"/>
          </a:p>
          <a:p>
            <a:pPr marL="1866900" lvl="4" indent="0">
              <a:lnSpc>
                <a:spcPct val="150000"/>
              </a:lnSpc>
              <a:spcBef>
                <a:spcPts val="0"/>
              </a:spcBef>
              <a:buSzPts val="3000"/>
              <a:buNone/>
            </a:pPr>
            <a:r>
              <a:rPr lang="en-US" altLang="en-US" sz="1800" b="1" dirty="0"/>
              <a:t>SELECT </a:t>
            </a:r>
            <a:r>
              <a:rPr lang="en-US" altLang="en-US" sz="1800" dirty="0" err="1"/>
              <a:t>saleDate</a:t>
            </a:r>
            <a:r>
              <a:rPr lang="en-US" altLang="en-US" sz="1800" dirty="0"/>
              <a:t>, product, value, AVG(value)</a:t>
            </a:r>
          </a:p>
          <a:p>
            <a:pPr marL="1866900" lvl="4" indent="0">
              <a:lnSpc>
                <a:spcPct val="150000"/>
              </a:lnSpc>
              <a:spcBef>
                <a:spcPts val="0"/>
              </a:spcBef>
              <a:buSzPts val="3000"/>
              <a:buNone/>
            </a:pPr>
            <a:r>
              <a:rPr lang="en-US" altLang="en-US" sz="1800" b="1" dirty="0"/>
              <a:t>OVER (ORDER  BY </a:t>
            </a:r>
            <a:r>
              <a:rPr lang="en-US" altLang="en-US" sz="1800" dirty="0" err="1"/>
              <a:t>saleDate</a:t>
            </a:r>
            <a:r>
              <a:rPr lang="en-US" altLang="en-US" sz="1800" b="1" dirty="0"/>
              <a:t> ROWS BETWEEN 1 PRECEDING AND 1 FOLLOWING) as </a:t>
            </a:r>
            <a:r>
              <a:rPr lang="en-US" altLang="en-US" sz="1800" dirty="0"/>
              <a:t>'3-day Averages</a:t>
            </a:r>
            <a:r>
              <a:rPr lang="en-US" altLang="en-US" sz="1800" b="1" dirty="0"/>
              <a:t>’</a:t>
            </a:r>
          </a:p>
          <a:p>
            <a:pPr marL="1866900" lvl="4" indent="0">
              <a:lnSpc>
                <a:spcPct val="150000"/>
              </a:lnSpc>
              <a:spcBef>
                <a:spcPts val="0"/>
              </a:spcBef>
              <a:buSzPts val="3000"/>
              <a:buNone/>
            </a:pPr>
            <a:r>
              <a:rPr lang="en-US" altLang="en-US" sz="1800" b="1" dirty="0"/>
              <a:t>FROM </a:t>
            </a:r>
            <a:r>
              <a:rPr lang="en-US" altLang="en-US" sz="1800" dirty="0" err="1"/>
              <a:t>salesProduct</a:t>
            </a:r>
            <a:r>
              <a:rPr lang="en-US" altLang="en-US" sz="1800" b="1" dirty="0"/>
              <a:t>;</a:t>
            </a:r>
            <a:endParaRPr lang="en-US" altLang="en-US" sz="1800" dirty="0"/>
          </a:p>
        </p:txBody>
      </p:sp>
      <p:pic>
        <p:nvPicPr>
          <p:cNvPr id="6" name="Picture 5">
            <a:extLst>
              <a:ext uri="{FF2B5EF4-FFF2-40B4-BE49-F238E27FC236}">
                <a16:creationId xmlns:a16="http://schemas.microsoft.com/office/drawing/2014/main" id="{4DBEF50F-2EBB-6521-D75E-1FA393D97D31}"/>
              </a:ext>
            </a:extLst>
          </p:cNvPr>
          <p:cNvPicPr>
            <a:picLocks noChangeAspect="1"/>
          </p:cNvPicPr>
          <p:nvPr/>
        </p:nvPicPr>
        <p:blipFill rotWithShape="1">
          <a:blip r:embed="rId3"/>
          <a:srcRect l="16049" t="37706" r="64919" b="37635"/>
          <a:stretch/>
        </p:blipFill>
        <p:spPr>
          <a:xfrm>
            <a:off x="9630695" y="2256503"/>
            <a:ext cx="6799350" cy="4955458"/>
          </a:xfrm>
          <a:prstGeom prst="rect">
            <a:avLst/>
          </a:prstGeom>
          <a:ln>
            <a:solidFill>
              <a:schemeClr val="bg2"/>
            </a:solidFill>
          </a:ln>
        </p:spPr>
      </p:pic>
    </p:spTree>
    <p:extLst>
      <p:ext uri="{BB962C8B-B14F-4D97-AF65-F5344CB8AC3E}">
        <p14:creationId xmlns:p14="http://schemas.microsoft.com/office/powerpoint/2010/main" val="1711270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Windowing – Moving totals</a:t>
            </a:r>
            <a:endParaRPr dirty="0"/>
          </a:p>
        </p:txBody>
      </p:sp>
      <p:sp>
        <p:nvSpPr>
          <p:cNvPr id="2" name="Google Shape;117;p21">
            <a:extLst>
              <a:ext uri="{FF2B5EF4-FFF2-40B4-BE49-F238E27FC236}">
                <a16:creationId xmlns:a16="http://schemas.microsoft.com/office/drawing/2014/main" id="{292C913B-C2AE-D8B8-C515-BA6B2800E352}"/>
              </a:ext>
            </a:extLst>
          </p:cNvPr>
          <p:cNvSpPr txBox="1">
            <a:spLocks/>
          </p:cNvSpPr>
          <p:nvPr/>
        </p:nvSpPr>
        <p:spPr>
          <a:xfrm>
            <a:off x="1104950" y="2434404"/>
            <a:ext cx="7788327" cy="606066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lvl="1" indent="-419100">
              <a:lnSpc>
                <a:spcPct val="150000"/>
              </a:lnSpc>
              <a:spcBef>
                <a:spcPts val="0"/>
              </a:spcBef>
              <a:buSzPts val="3000"/>
              <a:buFont typeface="Noto Sans Symbols"/>
              <a:buChar char="○"/>
            </a:pPr>
            <a:r>
              <a:rPr lang="en-US" altLang="en-US" sz="2800" b="1" dirty="0"/>
              <a:t>Example: Moving/running Totals</a:t>
            </a:r>
          </a:p>
          <a:p>
            <a:pPr lvl="2" indent="-419100">
              <a:lnSpc>
                <a:spcPct val="150000"/>
              </a:lnSpc>
              <a:spcBef>
                <a:spcPts val="0"/>
              </a:spcBef>
              <a:buSzPts val="3000"/>
              <a:buFont typeface="Noto Sans Symbols"/>
              <a:buChar char="○"/>
            </a:pPr>
            <a:r>
              <a:rPr lang="en-US" altLang="en-US" sz="2400" dirty="0"/>
              <a:t>Find running totals per product category. </a:t>
            </a:r>
            <a:r>
              <a:rPr lang="en-US" altLang="en-US" sz="2000" dirty="0"/>
              <a:t>	(</a:t>
            </a:r>
            <a:r>
              <a:rPr lang="en-US" altLang="en-US" sz="2000" dirty="0" err="1"/>
              <a:t>frame_start</a:t>
            </a:r>
            <a:r>
              <a:rPr lang="en-US" altLang="en-US" sz="2000" dirty="0"/>
              <a:t> : unbounded and </a:t>
            </a:r>
          </a:p>
          <a:p>
            <a:pPr marL="952500" lvl="2" indent="0">
              <a:lnSpc>
                <a:spcPct val="150000"/>
              </a:lnSpc>
              <a:spcBef>
                <a:spcPts val="0"/>
              </a:spcBef>
              <a:buSzPts val="3000"/>
              <a:buNone/>
            </a:pPr>
            <a:r>
              <a:rPr lang="en-US" altLang="en-US" sz="2000" dirty="0"/>
              <a:t>	</a:t>
            </a:r>
            <a:r>
              <a:rPr lang="en-US" altLang="en-US" sz="2000" dirty="0" err="1"/>
              <a:t>Frame_end</a:t>
            </a:r>
            <a:r>
              <a:rPr lang="en-US" altLang="en-US" sz="2000" dirty="0"/>
              <a:t>: current row)</a:t>
            </a:r>
          </a:p>
          <a:p>
            <a:pPr lvl="2" indent="-419100">
              <a:lnSpc>
                <a:spcPct val="150000"/>
              </a:lnSpc>
              <a:spcBef>
                <a:spcPts val="0"/>
              </a:spcBef>
              <a:buSzPts val="3000"/>
              <a:buFont typeface="Noto Sans Symbols"/>
              <a:buChar char="○"/>
            </a:pPr>
            <a:endParaRPr lang="en-US" altLang="en-US" sz="2400" dirty="0"/>
          </a:p>
          <a:p>
            <a:pPr marL="1866900" lvl="4" indent="0">
              <a:lnSpc>
                <a:spcPct val="150000"/>
              </a:lnSpc>
              <a:spcBef>
                <a:spcPts val="0"/>
              </a:spcBef>
              <a:buSzPts val="3000"/>
              <a:buNone/>
            </a:pPr>
            <a:r>
              <a:rPr lang="en-US" altLang="en-US" sz="1800" b="1" dirty="0"/>
              <a:t>SELECT </a:t>
            </a:r>
            <a:r>
              <a:rPr lang="en-US" altLang="en-US" sz="1800" dirty="0" err="1"/>
              <a:t>saleDate</a:t>
            </a:r>
            <a:r>
              <a:rPr lang="en-US" altLang="en-US" sz="1800" dirty="0"/>
              <a:t>, product, value, SUM(value) </a:t>
            </a:r>
          </a:p>
          <a:p>
            <a:pPr marL="1866900" lvl="4" indent="0">
              <a:lnSpc>
                <a:spcPct val="150000"/>
              </a:lnSpc>
              <a:spcBef>
                <a:spcPts val="0"/>
              </a:spcBef>
              <a:buSzPts val="3000"/>
              <a:buNone/>
            </a:pPr>
            <a:r>
              <a:rPr lang="en-US" altLang="en-US" sz="1800" b="1" dirty="0"/>
              <a:t>OVER (PARTITION BY </a:t>
            </a:r>
            <a:r>
              <a:rPr lang="en-US" altLang="en-US" sz="1800" dirty="0"/>
              <a:t>product</a:t>
            </a:r>
            <a:r>
              <a:rPr lang="en-US" altLang="en-US" sz="1800" b="1" dirty="0"/>
              <a:t> ORDER  BY </a:t>
            </a:r>
            <a:r>
              <a:rPr lang="en-US" altLang="en-US" sz="1800" dirty="0" err="1"/>
              <a:t>saleDate</a:t>
            </a:r>
            <a:r>
              <a:rPr lang="en-US" altLang="en-US" sz="1800" b="1" dirty="0"/>
              <a:t> ROWS UNBOUNDED PRECEDING) as 'R</a:t>
            </a:r>
            <a:r>
              <a:rPr lang="en-US" altLang="en-US" sz="1800" dirty="0"/>
              <a:t>unning totals per product category</a:t>
            </a:r>
            <a:r>
              <a:rPr lang="en-US" altLang="en-US" sz="1800" b="1" dirty="0"/>
              <a:t>’</a:t>
            </a:r>
          </a:p>
          <a:p>
            <a:pPr marL="1866900" lvl="4" indent="0">
              <a:lnSpc>
                <a:spcPct val="150000"/>
              </a:lnSpc>
              <a:spcBef>
                <a:spcPts val="0"/>
              </a:spcBef>
              <a:buSzPts val="3000"/>
              <a:buNone/>
            </a:pPr>
            <a:r>
              <a:rPr lang="en-US" altLang="en-US" sz="1800" b="1" dirty="0"/>
              <a:t>FROM </a:t>
            </a:r>
            <a:r>
              <a:rPr lang="en-US" altLang="en-US" sz="1800" dirty="0" err="1"/>
              <a:t>salesProduct</a:t>
            </a:r>
            <a:r>
              <a:rPr lang="en-US" altLang="en-US" sz="1800" b="1" dirty="0"/>
              <a:t>;</a:t>
            </a:r>
            <a:endParaRPr lang="en-US" altLang="en-US" sz="1800" dirty="0"/>
          </a:p>
        </p:txBody>
      </p:sp>
      <p:pic>
        <p:nvPicPr>
          <p:cNvPr id="4" name="Picture 3">
            <a:extLst>
              <a:ext uri="{FF2B5EF4-FFF2-40B4-BE49-F238E27FC236}">
                <a16:creationId xmlns:a16="http://schemas.microsoft.com/office/drawing/2014/main" id="{63405302-8113-B7F5-9FBA-E63A2D776B76}"/>
              </a:ext>
            </a:extLst>
          </p:cNvPr>
          <p:cNvPicPr>
            <a:picLocks noChangeAspect="1"/>
          </p:cNvPicPr>
          <p:nvPr/>
        </p:nvPicPr>
        <p:blipFill rotWithShape="1">
          <a:blip r:embed="rId3"/>
          <a:srcRect l="15968" t="37850" r="60161" b="36200"/>
          <a:stretch/>
        </p:blipFill>
        <p:spPr>
          <a:xfrm>
            <a:off x="9283724" y="2986313"/>
            <a:ext cx="7899326" cy="4830331"/>
          </a:xfrm>
          <a:prstGeom prst="rect">
            <a:avLst/>
          </a:prstGeom>
          <a:ln>
            <a:solidFill>
              <a:schemeClr val="tx1"/>
            </a:solidFill>
          </a:ln>
        </p:spPr>
      </p:pic>
    </p:spTree>
    <p:extLst>
      <p:ext uri="{BB962C8B-B14F-4D97-AF65-F5344CB8AC3E}">
        <p14:creationId xmlns:p14="http://schemas.microsoft.com/office/powerpoint/2010/main" val="148708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 More examples</a:t>
            </a:r>
            <a:endParaRPr dirty="0"/>
          </a:p>
        </p:txBody>
      </p:sp>
      <p:sp>
        <p:nvSpPr>
          <p:cNvPr id="2" name="Google Shape;117;p21">
            <a:extLst>
              <a:ext uri="{FF2B5EF4-FFF2-40B4-BE49-F238E27FC236}">
                <a16:creationId xmlns:a16="http://schemas.microsoft.com/office/drawing/2014/main" id="{292C913B-C2AE-D8B8-C515-BA6B2800E352}"/>
              </a:ext>
            </a:extLst>
          </p:cNvPr>
          <p:cNvSpPr txBox="1">
            <a:spLocks/>
          </p:cNvSpPr>
          <p:nvPr/>
        </p:nvSpPr>
        <p:spPr>
          <a:xfrm>
            <a:off x="575188" y="1947706"/>
            <a:ext cx="7772400" cy="77419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lvl="1" indent="-419100">
              <a:lnSpc>
                <a:spcPct val="150000"/>
              </a:lnSpc>
              <a:spcBef>
                <a:spcPts val="0"/>
              </a:spcBef>
              <a:buSzPts val="3000"/>
              <a:buFont typeface="Noto Sans Symbols"/>
              <a:buChar char="○"/>
            </a:pPr>
            <a:r>
              <a:rPr lang="en-US" altLang="en-US" sz="2400" dirty="0"/>
              <a:t>Find running totals and running averages for each product category.</a:t>
            </a:r>
          </a:p>
          <a:p>
            <a:pPr marL="1409700" lvl="3" indent="0">
              <a:lnSpc>
                <a:spcPct val="150000"/>
              </a:lnSpc>
              <a:spcBef>
                <a:spcPts val="0"/>
              </a:spcBef>
              <a:buSzPts val="3000"/>
              <a:buNone/>
            </a:pPr>
            <a:r>
              <a:rPr lang="en-US" altLang="en-US" sz="1600" b="1" dirty="0"/>
              <a:t>	</a:t>
            </a:r>
            <a:r>
              <a:rPr lang="en-US" altLang="en-US" sz="1600" b="1" dirty="0" err="1"/>
              <a:t>frame_start</a:t>
            </a:r>
            <a:r>
              <a:rPr lang="en-US" altLang="en-US" sz="1600" b="1" dirty="0"/>
              <a:t> : </a:t>
            </a:r>
            <a:r>
              <a:rPr lang="en-US" altLang="en-US" sz="1600" dirty="0"/>
              <a:t>unbounded and </a:t>
            </a:r>
            <a:r>
              <a:rPr lang="en-US" altLang="en-US" sz="1600" b="1" dirty="0" err="1"/>
              <a:t>frame_end</a:t>
            </a:r>
            <a:r>
              <a:rPr lang="en-US" altLang="en-US" sz="1600" b="1" dirty="0"/>
              <a:t>: </a:t>
            </a:r>
            <a:r>
              <a:rPr lang="en-US" altLang="en-US" sz="1600" dirty="0"/>
              <a:t>current</a:t>
            </a:r>
          </a:p>
          <a:p>
            <a:pPr lvl="2" indent="-419100">
              <a:lnSpc>
                <a:spcPct val="150000"/>
              </a:lnSpc>
              <a:spcBef>
                <a:spcPts val="0"/>
              </a:spcBef>
              <a:buSzPts val="3000"/>
              <a:buFont typeface="Noto Sans Symbols"/>
              <a:buChar char="○"/>
            </a:pPr>
            <a:endParaRPr lang="en-US" altLang="en-US" sz="2400" dirty="0"/>
          </a:p>
          <a:p>
            <a:pPr marL="1866900" lvl="4" indent="0">
              <a:lnSpc>
                <a:spcPct val="150000"/>
              </a:lnSpc>
              <a:spcBef>
                <a:spcPts val="0"/>
              </a:spcBef>
              <a:buSzPts val="3000"/>
              <a:buNone/>
            </a:pPr>
            <a:r>
              <a:rPr lang="en-US" altLang="en-US" sz="1800" b="1" dirty="0"/>
              <a:t>SELECT </a:t>
            </a:r>
            <a:r>
              <a:rPr lang="en-US" altLang="en-US" sz="1800" dirty="0" err="1"/>
              <a:t>saleDate</a:t>
            </a:r>
            <a:r>
              <a:rPr lang="en-US" altLang="en-US" sz="1800" dirty="0"/>
              <a:t>, product, value, SUM(value) </a:t>
            </a:r>
          </a:p>
          <a:p>
            <a:pPr marL="1866900" lvl="4" indent="0">
              <a:lnSpc>
                <a:spcPct val="150000"/>
              </a:lnSpc>
              <a:spcBef>
                <a:spcPts val="0"/>
              </a:spcBef>
              <a:buSzPts val="3000"/>
              <a:buNone/>
            </a:pPr>
            <a:r>
              <a:rPr lang="en-US" altLang="en-US" sz="1800" b="1" dirty="0"/>
              <a:t>OVER (PARTITION BY </a:t>
            </a:r>
            <a:r>
              <a:rPr lang="en-US" altLang="en-US" sz="1800" dirty="0"/>
              <a:t>product</a:t>
            </a:r>
            <a:r>
              <a:rPr lang="en-US" altLang="en-US" sz="1800" b="1" dirty="0"/>
              <a:t> ROWS UNBOUNDED PRECEDING) as </a:t>
            </a:r>
            <a:r>
              <a:rPr lang="en-US" altLang="en-US" sz="1800" dirty="0"/>
              <a:t>'Running totals per product category’, </a:t>
            </a:r>
          </a:p>
          <a:p>
            <a:pPr marL="1866900" lvl="4" indent="0">
              <a:lnSpc>
                <a:spcPct val="150000"/>
              </a:lnSpc>
              <a:spcBef>
                <a:spcPts val="0"/>
              </a:spcBef>
              <a:buSzPts val="3000"/>
              <a:buNone/>
            </a:pPr>
            <a:r>
              <a:rPr lang="en-US" altLang="en-US" sz="1800" b="1" dirty="0"/>
              <a:t>ROUND (AVG(</a:t>
            </a:r>
            <a:r>
              <a:rPr lang="en-US" altLang="en-US" sz="1800" dirty="0"/>
              <a:t>value</a:t>
            </a:r>
            <a:r>
              <a:rPr lang="en-US" altLang="en-US" sz="1800" b="1" dirty="0"/>
              <a:t>) OVER (PARTITION BY </a:t>
            </a:r>
            <a:r>
              <a:rPr lang="en-US" altLang="en-US" sz="1800" dirty="0"/>
              <a:t>product</a:t>
            </a:r>
            <a:r>
              <a:rPr lang="en-US" altLang="en-US" sz="1800" b="1" dirty="0"/>
              <a:t> ROWS UNBOUNDED PRECEDING),2) as </a:t>
            </a:r>
            <a:r>
              <a:rPr lang="en-US" altLang="en-US" sz="1800" dirty="0"/>
              <a:t>'Running averages per product category’</a:t>
            </a:r>
          </a:p>
          <a:p>
            <a:pPr marL="1866900" lvl="4" indent="0">
              <a:lnSpc>
                <a:spcPct val="150000"/>
              </a:lnSpc>
              <a:spcBef>
                <a:spcPts val="0"/>
              </a:spcBef>
              <a:buSzPts val="3000"/>
              <a:buNone/>
            </a:pPr>
            <a:r>
              <a:rPr lang="en-US" altLang="en-US" sz="1800" b="1" dirty="0"/>
              <a:t>FROM </a:t>
            </a:r>
            <a:r>
              <a:rPr lang="en-US" altLang="en-US" sz="1800" b="1" dirty="0" err="1"/>
              <a:t>salesProduct</a:t>
            </a:r>
            <a:r>
              <a:rPr lang="en-US" altLang="en-US" sz="1800" b="1" dirty="0"/>
              <a:t>;</a:t>
            </a:r>
            <a:endParaRPr lang="en-US" altLang="en-US" sz="1800" dirty="0"/>
          </a:p>
        </p:txBody>
      </p:sp>
      <p:pic>
        <p:nvPicPr>
          <p:cNvPr id="5" name="Picture 4">
            <a:extLst>
              <a:ext uri="{FF2B5EF4-FFF2-40B4-BE49-F238E27FC236}">
                <a16:creationId xmlns:a16="http://schemas.microsoft.com/office/drawing/2014/main" id="{E212E36E-68F5-9EED-22A1-4A3DD012CC9A}"/>
              </a:ext>
            </a:extLst>
          </p:cNvPr>
          <p:cNvPicPr>
            <a:picLocks noChangeAspect="1"/>
          </p:cNvPicPr>
          <p:nvPr/>
        </p:nvPicPr>
        <p:blipFill rotWithShape="1">
          <a:blip r:embed="rId3"/>
          <a:srcRect l="15726" t="37850" r="47823" b="36773"/>
          <a:stretch/>
        </p:blipFill>
        <p:spPr>
          <a:xfrm>
            <a:off x="8676015" y="2515518"/>
            <a:ext cx="9152001" cy="3583859"/>
          </a:xfrm>
          <a:prstGeom prst="rect">
            <a:avLst/>
          </a:prstGeom>
          <a:ln>
            <a:solidFill>
              <a:schemeClr val="tx1"/>
            </a:solidFill>
          </a:ln>
        </p:spPr>
      </p:pic>
    </p:spTree>
    <p:extLst>
      <p:ext uri="{BB962C8B-B14F-4D97-AF65-F5344CB8AC3E}">
        <p14:creationId xmlns:p14="http://schemas.microsoft.com/office/powerpoint/2010/main" val="396389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FC3F6036-E2F9-44E1-AD52-50D8EECD2814}"/>
              </a:ext>
            </a:extLst>
          </p:cNvPr>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OLAP</a:t>
            </a:r>
            <a:endParaRPr lang="en-IN" altLang="en-US" dirty="0">
              <a:effectLst/>
            </a:endParaRPr>
          </a:p>
        </p:txBody>
      </p:sp>
    </p:spTree>
    <p:extLst>
      <p:ext uri="{BB962C8B-B14F-4D97-AF65-F5344CB8AC3E}">
        <p14:creationId xmlns:p14="http://schemas.microsoft.com/office/powerpoint/2010/main" val="31575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Definition: OLAP</a:t>
            </a:r>
            <a:endParaRPr dirty="0"/>
          </a:p>
        </p:txBody>
      </p:sp>
      <p:sp>
        <p:nvSpPr>
          <p:cNvPr id="117" name="Google Shape;117;p21"/>
          <p:cNvSpPr txBox="1">
            <a:spLocks noGrp="1"/>
          </p:cNvSpPr>
          <p:nvPr>
            <p:ph type="body" idx="1"/>
          </p:nvPr>
        </p:nvSpPr>
        <p:spPr>
          <a:xfrm>
            <a:off x="1504335" y="2331268"/>
            <a:ext cx="14689394" cy="6871726"/>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800" dirty="0"/>
              <a:t>OLAP (Online Analytical Processing) is processing that allows users to interact (in an online fashion), analyze and explore multidimensional data to gain insights.</a:t>
            </a:r>
          </a:p>
          <a:p>
            <a:pPr lvl="1" indent="-419100">
              <a:lnSpc>
                <a:spcPct val="150000"/>
              </a:lnSpc>
              <a:spcBef>
                <a:spcPts val="0"/>
              </a:spcBef>
              <a:buSzPts val="3000"/>
              <a:buFont typeface="Noto Sans Symbols"/>
              <a:buChar char="○"/>
            </a:pPr>
            <a:r>
              <a:rPr lang="en-US" altLang="en-US" sz="2800" dirty="0"/>
              <a:t>OLAP: Online Analytical Processing</a:t>
            </a:r>
          </a:p>
          <a:p>
            <a:pPr lvl="2" indent="-419100">
              <a:lnSpc>
                <a:spcPct val="150000"/>
              </a:lnSpc>
              <a:spcBef>
                <a:spcPts val="0"/>
              </a:spcBef>
              <a:buSzPts val="3000"/>
              <a:buFont typeface="Noto Sans Symbols"/>
              <a:buChar char="○"/>
            </a:pPr>
            <a:r>
              <a:rPr lang="en-US" altLang="en-US" sz="2400" dirty="0"/>
              <a:t>For decision support</a:t>
            </a:r>
          </a:p>
          <a:p>
            <a:pPr lvl="2" indent="-419100">
              <a:lnSpc>
                <a:spcPct val="150000"/>
              </a:lnSpc>
              <a:spcBef>
                <a:spcPts val="0"/>
              </a:spcBef>
              <a:buSzPts val="3000"/>
              <a:buFont typeface="Noto Sans Symbols"/>
              <a:buChar char="○"/>
            </a:pPr>
            <a:r>
              <a:rPr lang="en-US" altLang="en-US" sz="2400" dirty="0"/>
              <a:t>Historical data</a:t>
            </a:r>
          </a:p>
          <a:p>
            <a:pPr lvl="2" indent="-419100">
              <a:lnSpc>
                <a:spcPct val="150000"/>
              </a:lnSpc>
              <a:spcBef>
                <a:spcPts val="0"/>
              </a:spcBef>
              <a:buSzPts val="3000"/>
              <a:buFont typeface="Noto Sans Symbols"/>
              <a:buChar char="○"/>
            </a:pPr>
            <a:r>
              <a:rPr lang="en-US" altLang="en-US" sz="2400" dirty="0"/>
              <a:t>Focus on summaries of records</a:t>
            </a:r>
          </a:p>
          <a:p>
            <a:pPr lvl="1" indent="-419100">
              <a:lnSpc>
                <a:spcPct val="150000"/>
              </a:lnSpc>
              <a:spcBef>
                <a:spcPts val="0"/>
              </a:spcBef>
              <a:buSzPts val="3000"/>
              <a:buFont typeface="Noto Sans Symbols"/>
              <a:buChar char="○"/>
            </a:pPr>
            <a:r>
              <a:rPr lang="en-US" altLang="en-US" sz="2800" dirty="0"/>
              <a:t>OLTP: Online Transaction Processing</a:t>
            </a:r>
          </a:p>
          <a:p>
            <a:pPr lvl="2" indent="-419100">
              <a:lnSpc>
                <a:spcPct val="150000"/>
              </a:lnSpc>
              <a:spcBef>
                <a:spcPts val="0"/>
              </a:spcBef>
              <a:buSzPts val="3000"/>
              <a:buFont typeface="Noto Sans Symbols"/>
              <a:buChar char="○"/>
            </a:pPr>
            <a:r>
              <a:rPr lang="en-US" altLang="en-US" sz="2400" dirty="0"/>
              <a:t>For day-to-day basis</a:t>
            </a:r>
          </a:p>
          <a:p>
            <a:pPr lvl="2" indent="-419100">
              <a:lnSpc>
                <a:spcPct val="150000"/>
              </a:lnSpc>
              <a:spcBef>
                <a:spcPts val="0"/>
              </a:spcBef>
              <a:buSzPts val="3000"/>
              <a:buFont typeface="Noto Sans Symbols"/>
              <a:buChar char="○"/>
            </a:pPr>
            <a:r>
              <a:rPr lang="en-US" altLang="en-US" sz="2400" dirty="0"/>
              <a:t>Current data</a:t>
            </a:r>
          </a:p>
          <a:p>
            <a:pPr lvl="2" indent="-419100">
              <a:lnSpc>
                <a:spcPct val="150000"/>
              </a:lnSpc>
              <a:spcBef>
                <a:spcPts val="0"/>
              </a:spcBef>
              <a:buSzPts val="3000"/>
              <a:buFont typeface="Noto Sans Symbols"/>
              <a:buChar char="○"/>
            </a:pPr>
            <a:r>
              <a:rPr lang="en-US" altLang="en-US" sz="2400" dirty="0"/>
              <a:t>Focus on individual records</a:t>
            </a:r>
          </a:p>
        </p:txBody>
      </p:sp>
    </p:spTree>
    <p:extLst>
      <p:ext uri="{BB962C8B-B14F-4D97-AF65-F5344CB8AC3E}">
        <p14:creationId xmlns:p14="http://schemas.microsoft.com/office/powerpoint/2010/main" val="2827187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Definition: OLAP  …cont’d</a:t>
            </a:r>
            <a:endParaRPr dirty="0"/>
          </a:p>
        </p:txBody>
      </p:sp>
      <p:sp>
        <p:nvSpPr>
          <p:cNvPr id="117" name="Google Shape;117;p21"/>
          <p:cNvSpPr txBox="1">
            <a:spLocks noGrp="1"/>
          </p:cNvSpPr>
          <p:nvPr>
            <p:ph type="body" idx="1"/>
          </p:nvPr>
        </p:nvSpPr>
        <p:spPr>
          <a:xfrm>
            <a:off x="1504335" y="2331268"/>
            <a:ext cx="14689394" cy="6871726"/>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800" dirty="0"/>
              <a:t>Multidimension data is modeled as dimension attributed and measured attributes.</a:t>
            </a:r>
          </a:p>
          <a:p>
            <a:pPr lvl="1" indent="-419100">
              <a:lnSpc>
                <a:spcPct val="150000"/>
              </a:lnSpc>
              <a:spcBef>
                <a:spcPts val="0"/>
              </a:spcBef>
              <a:buSzPts val="3000"/>
              <a:buFont typeface="Noto Sans Symbols"/>
              <a:buChar char="○"/>
            </a:pPr>
            <a:r>
              <a:rPr lang="en-US" altLang="en-US" sz="2800" dirty="0"/>
              <a:t>Measure attribute </a:t>
            </a:r>
          </a:p>
          <a:p>
            <a:pPr lvl="2" indent="-419100">
              <a:lnSpc>
                <a:spcPct val="150000"/>
              </a:lnSpc>
              <a:spcBef>
                <a:spcPts val="0"/>
              </a:spcBef>
              <a:buSzPts val="3000"/>
              <a:buFont typeface="Noto Sans Symbols"/>
              <a:buChar char="○"/>
            </a:pPr>
            <a:r>
              <a:rPr lang="en-US" altLang="en-US" sz="2400" dirty="0"/>
              <a:t>Measures some value</a:t>
            </a:r>
          </a:p>
          <a:p>
            <a:pPr lvl="2" indent="-419100">
              <a:lnSpc>
                <a:spcPct val="150000"/>
              </a:lnSpc>
              <a:spcBef>
                <a:spcPts val="0"/>
              </a:spcBef>
              <a:buSzPts val="3000"/>
              <a:buFont typeface="Noto Sans Symbols"/>
              <a:buChar char="○"/>
            </a:pPr>
            <a:r>
              <a:rPr lang="en-US" altLang="en-US" sz="2400" dirty="0"/>
              <a:t>Must be aggregated upon (e.g., attribute </a:t>
            </a:r>
            <a:r>
              <a:rPr lang="en-US" altLang="en-US" sz="2400" dirty="0" err="1"/>
              <a:t>sales_value</a:t>
            </a:r>
            <a:r>
              <a:rPr lang="en-US" altLang="en-US" sz="2400" dirty="0"/>
              <a:t> in sales table)</a:t>
            </a:r>
          </a:p>
          <a:p>
            <a:pPr lvl="1" indent="-419100">
              <a:lnSpc>
                <a:spcPct val="150000"/>
              </a:lnSpc>
              <a:spcBef>
                <a:spcPts val="0"/>
              </a:spcBef>
              <a:buSzPts val="3000"/>
              <a:buFont typeface="Noto Sans Symbols"/>
              <a:buChar char="○"/>
            </a:pPr>
            <a:r>
              <a:rPr lang="en-US" altLang="en-US" sz="2800" dirty="0"/>
              <a:t>Dimension attribute</a:t>
            </a:r>
          </a:p>
          <a:p>
            <a:pPr lvl="2" indent="-419100">
              <a:lnSpc>
                <a:spcPct val="150000"/>
              </a:lnSpc>
              <a:spcBef>
                <a:spcPts val="0"/>
              </a:spcBef>
              <a:buSzPts val="3000"/>
              <a:buFont typeface="Noto Sans Symbols"/>
              <a:buChar char="○"/>
            </a:pPr>
            <a:r>
              <a:rPr lang="en-US" altLang="en-US" sz="2400" dirty="0"/>
              <a:t>Defines the dimension on which measure attributes are viewed</a:t>
            </a:r>
          </a:p>
          <a:p>
            <a:pPr lvl="2" indent="-419100">
              <a:lnSpc>
                <a:spcPct val="150000"/>
              </a:lnSpc>
              <a:spcBef>
                <a:spcPts val="0"/>
              </a:spcBef>
              <a:buSzPts val="3000"/>
              <a:buFont typeface="Noto Sans Symbols"/>
              <a:buChar char="○"/>
            </a:pPr>
            <a:r>
              <a:rPr lang="en-US" altLang="en-US" sz="2400" dirty="0"/>
              <a:t>E.g., </a:t>
            </a:r>
            <a:r>
              <a:rPr lang="en-US" altLang="en-US" sz="2400" dirty="0" err="1"/>
              <a:t>propertyType</a:t>
            </a:r>
            <a:r>
              <a:rPr lang="en-US" altLang="en-US" sz="2400" dirty="0"/>
              <a:t>, </a:t>
            </a:r>
            <a:r>
              <a:rPr lang="en-US" altLang="en-US" sz="2400" dirty="0" err="1"/>
              <a:t>yearMonth</a:t>
            </a:r>
            <a:r>
              <a:rPr lang="en-US" altLang="en-US" sz="2400" dirty="0"/>
              <a:t>, city</a:t>
            </a:r>
          </a:p>
        </p:txBody>
      </p:sp>
    </p:spTree>
    <p:extLst>
      <p:ext uri="{BB962C8B-B14F-4D97-AF65-F5344CB8AC3E}">
        <p14:creationId xmlns:p14="http://schemas.microsoft.com/office/powerpoint/2010/main" val="360041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OLAP: taking GROUP By to a next level!</a:t>
            </a:r>
            <a:endParaRPr dirty="0"/>
          </a:p>
        </p:txBody>
      </p:sp>
      <p:sp>
        <p:nvSpPr>
          <p:cNvPr id="117" name="Google Shape;117;p21"/>
          <p:cNvSpPr txBox="1">
            <a:spLocks noGrp="1"/>
          </p:cNvSpPr>
          <p:nvPr>
            <p:ph type="body" idx="1"/>
          </p:nvPr>
        </p:nvSpPr>
        <p:spPr>
          <a:xfrm>
            <a:off x="2063545" y="2387496"/>
            <a:ext cx="5840362" cy="1233540"/>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Aggregate SQL function without GROUP BY</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2063545" y="3621036"/>
            <a:ext cx="6003824" cy="427846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endParaRPr lang="en-US" altLang="en-US" sz="2800" dirty="0"/>
          </a:p>
          <a:p>
            <a:pPr marL="495300" lvl="1" indent="0">
              <a:spcBef>
                <a:spcPts val="0"/>
              </a:spcBef>
              <a:buSzPts val="3000"/>
              <a:buNone/>
            </a:pPr>
            <a:r>
              <a:rPr lang="en-US" altLang="en-US" sz="2800" b="1" dirty="0"/>
              <a:t>SELECT</a:t>
            </a:r>
            <a:r>
              <a:rPr lang="en-US" altLang="en-US" sz="2800" dirty="0"/>
              <a:t> </a:t>
            </a:r>
            <a:r>
              <a:rPr lang="en-US" altLang="en-US" sz="2800" b="1" dirty="0"/>
              <a:t>SUM</a:t>
            </a:r>
            <a:r>
              <a:rPr lang="en-US" altLang="en-US" sz="2800" dirty="0"/>
              <a:t>(value) </a:t>
            </a:r>
          </a:p>
          <a:p>
            <a:pPr marL="495300" lvl="1" indent="0">
              <a:spcBef>
                <a:spcPts val="0"/>
              </a:spcBef>
              <a:buSzPts val="3000"/>
              <a:buNone/>
            </a:pPr>
            <a:r>
              <a:rPr lang="en-US" altLang="en-US" sz="2800" b="1" dirty="0"/>
              <a:t>FROM</a:t>
            </a:r>
            <a:r>
              <a:rPr lang="en-US" altLang="en-US" sz="2800" dirty="0"/>
              <a:t> Sales</a:t>
            </a:r>
          </a:p>
          <a:p>
            <a:pPr marL="495300" lvl="1" indent="0">
              <a:spcBef>
                <a:spcPts val="0"/>
              </a:spcBef>
              <a:buSzPts val="3000"/>
              <a:buNone/>
            </a:pPr>
            <a:r>
              <a:rPr lang="en-US" altLang="en-US" sz="2800" b="1" dirty="0"/>
              <a:t>WHERE</a:t>
            </a:r>
            <a:r>
              <a:rPr lang="en-US" altLang="en-US" sz="2800" dirty="0"/>
              <a:t> date = ‘1-Jan’;</a:t>
            </a:r>
          </a:p>
        </p:txBody>
      </p:sp>
      <p:sp>
        <p:nvSpPr>
          <p:cNvPr id="6" name="Google Shape;117;p21">
            <a:extLst>
              <a:ext uri="{FF2B5EF4-FFF2-40B4-BE49-F238E27FC236}">
                <a16:creationId xmlns:a16="http://schemas.microsoft.com/office/drawing/2014/main" id="{EA094AFF-4B52-0951-CFA1-8C26EEC22321}"/>
              </a:ext>
            </a:extLst>
          </p:cNvPr>
          <p:cNvSpPr txBox="1">
            <a:spLocks/>
          </p:cNvSpPr>
          <p:nvPr/>
        </p:nvSpPr>
        <p:spPr>
          <a:xfrm>
            <a:off x="13879464" y="4288399"/>
            <a:ext cx="2904202" cy="1350966"/>
          </a:xfrm>
          <a:prstGeom prst="rect">
            <a:avLst/>
          </a:prstGeom>
          <a:noFill/>
          <a:ln>
            <a:solidFill>
              <a:schemeClr val="bg2"/>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gn="ctr">
              <a:lnSpc>
                <a:spcPct val="150000"/>
              </a:lnSpc>
              <a:spcBef>
                <a:spcPts val="0"/>
              </a:spcBef>
              <a:buSzPts val="3000"/>
              <a:buFont typeface="Noto Sans Symbols"/>
              <a:buNone/>
            </a:pPr>
            <a:r>
              <a:rPr lang="en-US" altLang="en-US" sz="2800" dirty="0"/>
              <a:t>Sum(value) </a:t>
            </a:r>
          </a:p>
          <a:p>
            <a:pPr marL="495300" lvl="1" indent="0" algn="ctr">
              <a:lnSpc>
                <a:spcPct val="150000"/>
              </a:lnSpc>
              <a:spcBef>
                <a:spcPts val="0"/>
              </a:spcBef>
              <a:buSzPts val="3000"/>
              <a:buFont typeface="Noto Sans Symbols"/>
              <a:buNone/>
            </a:pPr>
            <a:r>
              <a:rPr lang="en-US" altLang="en-US" sz="2800" dirty="0"/>
              <a:t>= 45</a:t>
            </a:r>
          </a:p>
        </p:txBody>
      </p:sp>
      <p:graphicFrame>
        <p:nvGraphicFramePr>
          <p:cNvPr id="7" name="Table 6">
            <a:extLst>
              <a:ext uri="{FF2B5EF4-FFF2-40B4-BE49-F238E27FC236}">
                <a16:creationId xmlns:a16="http://schemas.microsoft.com/office/drawing/2014/main" id="{9332148F-DCD1-91D4-9997-8DA7A26FC9BC}"/>
              </a:ext>
            </a:extLst>
          </p:cNvPr>
          <p:cNvGraphicFramePr>
            <a:graphicFrameLocks noGrp="1"/>
          </p:cNvGraphicFramePr>
          <p:nvPr>
            <p:extLst>
              <p:ext uri="{D42A27DB-BD31-4B8C-83A1-F6EECF244321}">
                <p14:modId xmlns:p14="http://schemas.microsoft.com/office/powerpoint/2010/main" val="1057581749"/>
              </p:ext>
            </p:extLst>
          </p:nvPr>
        </p:nvGraphicFramePr>
        <p:xfrm>
          <a:off x="8067369" y="3621037"/>
          <a:ext cx="5648632" cy="3281205"/>
        </p:xfrm>
        <a:graphic>
          <a:graphicData uri="http://schemas.openxmlformats.org/drawingml/2006/table">
            <a:tbl>
              <a:tblPr>
                <a:tableStyleId>{5C22544A-7EE6-4342-B048-85BDC9FD1C3A}</a:tableStyleId>
              </a:tblPr>
              <a:tblGrid>
                <a:gridCol w="1869892">
                  <a:extLst>
                    <a:ext uri="{9D8B030D-6E8A-4147-A177-3AD203B41FA5}">
                      <a16:colId xmlns:a16="http://schemas.microsoft.com/office/drawing/2014/main" val="39086629"/>
                    </a:ext>
                  </a:extLst>
                </a:gridCol>
                <a:gridCol w="1908848">
                  <a:extLst>
                    <a:ext uri="{9D8B030D-6E8A-4147-A177-3AD203B41FA5}">
                      <a16:colId xmlns:a16="http://schemas.microsoft.com/office/drawing/2014/main" val="2613299413"/>
                    </a:ext>
                  </a:extLst>
                </a:gridCol>
                <a:gridCol w="1869892">
                  <a:extLst>
                    <a:ext uri="{9D8B030D-6E8A-4147-A177-3AD203B41FA5}">
                      <a16:colId xmlns:a16="http://schemas.microsoft.com/office/drawing/2014/main" val="3951245770"/>
                    </a:ext>
                  </a:extLst>
                </a:gridCol>
              </a:tblGrid>
              <a:tr h="779619">
                <a:tc>
                  <a:txBody>
                    <a:bodyPr/>
                    <a:lstStyle/>
                    <a:p>
                      <a:pPr algn="ctr" fontAlgn="b"/>
                      <a:r>
                        <a:rPr lang="en-US" sz="3600" u="none" strike="noStrike" dirty="0">
                          <a:effectLst/>
                        </a:rPr>
                        <a:t>date</a:t>
                      </a:r>
                      <a:endParaRPr lang="en-US" sz="3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u="none" strike="noStrike" dirty="0">
                          <a:effectLst/>
                        </a:rPr>
                        <a:t>product</a:t>
                      </a:r>
                      <a:endParaRPr lang="en-US" sz="3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u="none" strike="noStrike" dirty="0">
                          <a:effectLst/>
                        </a:rPr>
                        <a:t>value</a:t>
                      </a:r>
                      <a:endParaRPr lang="en-US" sz="3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8217861"/>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10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467421"/>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5709287"/>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4449328"/>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20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576947"/>
                  </a:ext>
                </a:extLst>
              </a:tr>
              <a:tr h="416931">
                <a:tc>
                  <a:txBody>
                    <a:bodyPr/>
                    <a:lstStyle/>
                    <a:p>
                      <a:pPr algn="ctr" fontAlgn="b"/>
                      <a:r>
                        <a:rPr lang="en-US" sz="2400" u="none" strike="noStrike">
                          <a:effectLst/>
                        </a:rPr>
                        <a:t>2-Jan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69613658"/>
                  </a:ext>
                </a:extLst>
              </a:tr>
              <a:tr h="416931">
                <a:tc>
                  <a:txBody>
                    <a:bodyPr/>
                    <a:lstStyle/>
                    <a:p>
                      <a:pPr algn="ctr" fontAlgn="b"/>
                      <a:r>
                        <a:rPr lang="en-US" sz="2400" u="none" strike="noStrike">
                          <a:effectLst/>
                        </a:rPr>
                        <a:t>2-Jan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15</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412297"/>
                  </a:ext>
                </a:extLst>
              </a:tr>
            </a:tbl>
          </a:graphicData>
        </a:graphic>
      </p:graphicFrame>
    </p:spTree>
    <p:extLst>
      <p:ext uri="{BB962C8B-B14F-4D97-AF65-F5344CB8AC3E}">
        <p14:creationId xmlns:p14="http://schemas.microsoft.com/office/powerpoint/2010/main" val="193256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ctrTitle"/>
          </p:nvPr>
        </p:nvSpPr>
        <p:spPr>
          <a:xfrm>
            <a:off x="2645842" y="2286000"/>
            <a:ext cx="12996300" cy="2587200"/>
          </a:xfrm>
          <a:prstGeom prst="rect">
            <a:avLst/>
          </a:prstGeom>
        </p:spPr>
        <p:txBody>
          <a:bodyPr spcFirstLastPara="1" wrap="square" lIns="182875" tIns="45700" rIns="182875" bIns="45700" anchor="b" anchorCtr="0">
            <a:noAutofit/>
          </a:bodyPr>
          <a:lstStyle/>
          <a:p>
            <a:pPr marL="0" lvl="0" indent="0" algn="ctr" rtl="0">
              <a:spcBef>
                <a:spcPts val="0"/>
              </a:spcBef>
              <a:spcAft>
                <a:spcPts val="0"/>
              </a:spcAft>
              <a:buNone/>
            </a:pPr>
            <a:r>
              <a:rPr lang="en-US" sz="5400" dirty="0"/>
              <a:t>Lesson 2: </a:t>
            </a:r>
            <a:endParaRPr sz="5400" dirty="0"/>
          </a:p>
          <a:p>
            <a:pPr marL="0" lvl="0" indent="0" algn="ctr" rtl="0">
              <a:spcBef>
                <a:spcPts val="0"/>
              </a:spcBef>
              <a:spcAft>
                <a:spcPts val="0"/>
              </a:spcAft>
              <a:buNone/>
            </a:pPr>
            <a:r>
              <a:rPr lang="en-US" sz="5400" dirty="0"/>
              <a:t>Advanced Window Functions and OLAP Queries</a:t>
            </a:r>
            <a:endParaRPr sz="5400" dirty="0"/>
          </a:p>
        </p:txBody>
      </p:sp>
      <p:sp>
        <p:nvSpPr>
          <p:cNvPr id="149" name="Google Shape;149;p26"/>
          <p:cNvSpPr txBox="1">
            <a:spLocks noGrp="1"/>
          </p:cNvSpPr>
          <p:nvPr>
            <p:ph type="subTitle" idx="1"/>
          </p:nvPr>
        </p:nvSpPr>
        <p:spPr>
          <a:xfrm>
            <a:off x="2645845" y="4948519"/>
            <a:ext cx="12996300" cy="1374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960"/>
              <a:buFont typeface="Arial"/>
              <a:buNone/>
            </a:pPr>
            <a:r>
              <a:rPr lang="en-US" dirty="0"/>
              <a:t>Gerald Balekaki</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OLAP: taking GROUP By to a next level!</a:t>
            </a:r>
            <a:endParaRPr dirty="0"/>
          </a:p>
        </p:txBody>
      </p:sp>
      <p:sp>
        <p:nvSpPr>
          <p:cNvPr id="117" name="Google Shape;117;p21"/>
          <p:cNvSpPr txBox="1">
            <a:spLocks noGrp="1"/>
          </p:cNvSpPr>
          <p:nvPr>
            <p:ph type="body" idx="1"/>
          </p:nvPr>
        </p:nvSpPr>
        <p:spPr>
          <a:xfrm>
            <a:off x="457201" y="2403987"/>
            <a:ext cx="6481711" cy="1217050"/>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Aggregate SQL function with GROUP BY (assume table: Sales)</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457201" y="3500131"/>
            <a:ext cx="6091084" cy="427846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endParaRPr lang="en-US" altLang="en-US" sz="2800" dirty="0"/>
          </a:p>
          <a:p>
            <a:pPr marL="495300" lvl="1" indent="0">
              <a:spcBef>
                <a:spcPts val="0"/>
              </a:spcBef>
              <a:buSzPts val="3000"/>
              <a:buNone/>
            </a:pPr>
            <a:r>
              <a:rPr lang="en-US" altLang="en-US" sz="2800" b="1" dirty="0"/>
              <a:t>SELECT</a:t>
            </a:r>
            <a:r>
              <a:rPr lang="en-US" altLang="en-US" sz="2800" dirty="0"/>
              <a:t> date, product, </a:t>
            </a:r>
            <a:r>
              <a:rPr lang="en-US" altLang="en-US" sz="2800" b="1" dirty="0"/>
              <a:t>SUM</a:t>
            </a:r>
            <a:r>
              <a:rPr lang="en-US" altLang="en-US" sz="2800" dirty="0"/>
              <a:t>(value) </a:t>
            </a:r>
          </a:p>
          <a:p>
            <a:pPr marL="495300" lvl="1" indent="0">
              <a:spcBef>
                <a:spcPts val="0"/>
              </a:spcBef>
              <a:buSzPts val="3000"/>
              <a:buNone/>
            </a:pPr>
            <a:r>
              <a:rPr lang="en-US" altLang="en-US" sz="2800" b="1" dirty="0"/>
              <a:t>FROM</a:t>
            </a:r>
            <a:r>
              <a:rPr lang="en-US" altLang="en-US" sz="2800" dirty="0"/>
              <a:t> Sales</a:t>
            </a:r>
          </a:p>
          <a:p>
            <a:pPr marL="495300" lvl="1" indent="0">
              <a:spcBef>
                <a:spcPts val="0"/>
              </a:spcBef>
              <a:buSzPts val="3000"/>
              <a:buNone/>
            </a:pPr>
            <a:r>
              <a:rPr lang="en-US" altLang="en-US" sz="2800" b="1" dirty="0"/>
              <a:t>GROUP BY </a:t>
            </a:r>
            <a:r>
              <a:rPr lang="en-US" altLang="en-US" sz="2800" dirty="0"/>
              <a:t>date, product</a:t>
            </a:r>
          </a:p>
        </p:txBody>
      </p:sp>
      <p:graphicFrame>
        <p:nvGraphicFramePr>
          <p:cNvPr id="7" name="Table 6">
            <a:extLst>
              <a:ext uri="{FF2B5EF4-FFF2-40B4-BE49-F238E27FC236}">
                <a16:creationId xmlns:a16="http://schemas.microsoft.com/office/drawing/2014/main" id="{9332148F-DCD1-91D4-9997-8DA7A26FC9BC}"/>
              </a:ext>
            </a:extLst>
          </p:cNvPr>
          <p:cNvGraphicFramePr>
            <a:graphicFrameLocks noGrp="1"/>
          </p:cNvGraphicFramePr>
          <p:nvPr>
            <p:extLst>
              <p:ext uri="{D42A27DB-BD31-4B8C-83A1-F6EECF244321}">
                <p14:modId xmlns:p14="http://schemas.microsoft.com/office/powerpoint/2010/main" val="1583809462"/>
              </p:ext>
            </p:extLst>
          </p:nvPr>
        </p:nvGraphicFramePr>
        <p:xfrm>
          <a:off x="6548285" y="3842263"/>
          <a:ext cx="5648632" cy="3281205"/>
        </p:xfrm>
        <a:graphic>
          <a:graphicData uri="http://schemas.openxmlformats.org/drawingml/2006/table">
            <a:tbl>
              <a:tblPr>
                <a:tableStyleId>{5C22544A-7EE6-4342-B048-85BDC9FD1C3A}</a:tableStyleId>
              </a:tblPr>
              <a:tblGrid>
                <a:gridCol w="1869892">
                  <a:extLst>
                    <a:ext uri="{9D8B030D-6E8A-4147-A177-3AD203B41FA5}">
                      <a16:colId xmlns:a16="http://schemas.microsoft.com/office/drawing/2014/main" val="39086629"/>
                    </a:ext>
                  </a:extLst>
                </a:gridCol>
                <a:gridCol w="1908848">
                  <a:extLst>
                    <a:ext uri="{9D8B030D-6E8A-4147-A177-3AD203B41FA5}">
                      <a16:colId xmlns:a16="http://schemas.microsoft.com/office/drawing/2014/main" val="2613299413"/>
                    </a:ext>
                  </a:extLst>
                </a:gridCol>
                <a:gridCol w="1869892">
                  <a:extLst>
                    <a:ext uri="{9D8B030D-6E8A-4147-A177-3AD203B41FA5}">
                      <a16:colId xmlns:a16="http://schemas.microsoft.com/office/drawing/2014/main" val="3951245770"/>
                    </a:ext>
                  </a:extLst>
                </a:gridCol>
              </a:tblGrid>
              <a:tr h="779619">
                <a:tc>
                  <a:txBody>
                    <a:bodyPr/>
                    <a:lstStyle/>
                    <a:p>
                      <a:pPr algn="ctr" fontAlgn="b"/>
                      <a:r>
                        <a:rPr lang="en-US" sz="3600" u="none" strike="noStrike" dirty="0">
                          <a:effectLst/>
                        </a:rPr>
                        <a:t>date</a:t>
                      </a:r>
                      <a:endParaRPr lang="en-US" sz="3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u="none" strike="noStrike" dirty="0">
                          <a:effectLst/>
                        </a:rPr>
                        <a:t>product</a:t>
                      </a:r>
                      <a:endParaRPr lang="en-US" sz="3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u="none" strike="noStrike" dirty="0">
                          <a:effectLst/>
                        </a:rPr>
                        <a:t>value</a:t>
                      </a:r>
                      <a:endParaRPr lang="en-US" sz="3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8217861"/>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10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467421"/>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5</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5709287"/>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8</a:t>
                      </a:r>
                      <a:endParaRPr lang="en-US" sz="2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4449328"/>
                  </a:ext>
                </a:extLst>
              </a:tr>
              <a:tr h="416931">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20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576947"/>
                  </a:ext>
                </a:extLst>
              </a:tr>
              <a:tr h="416931">
                <a:tc>
                  <a:txBody>
                    <a:bodyPr/>
                    <a:lstStyle/>
                    <a:p>
                      <a:pPr algn="ctr" fontAlgn="b"/>
                      <a:r>
                        <a:rPr lang="en-US" sz="2400" u="none" strike="noStrike">
                          <a:effectLst/>
                        </a:rPr>
                        <a:t>2-Jan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69613658"/>
                  </a:ext>
                </a:extLst>
              </a:tr>
              <a:tr h="416931">
                <a:tc>
                  <a:txBody>
                    <a:bodyPr/>
                    <a:lstStyle/>
                    <a:p>
                      <a:pPr algn="ctr" fontAlgn="b"/>
                      <a:r>
                        <a:rPr lang="en-US" sz="2400" u="none" strike="noStrike" dirty="0">
                          <a:effectLst/>
                        </a:rPr>
                        <a:t>2-Jan</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dirty="0">
                          <a:effectLst/>
                        </a:rPr>
                        <a:t>15</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7412297"/>
                  </a:ext>
                </a:extLst>
              </a:tr>
            </a:tbl>
          </a:graphicData>
        </a:graphic>
      </p:graphicFrame>
      <p:graphicFrame>
        <p:nvGraphicFramePr>
          <p:cNvPr id="2" name="Table 1">
            <a:extLst>
              <a:ext uri="{FF2B5EF4-FFF2-40B4-BE49-F238E27FC236}">
                <a16:creationId xmlns:a16="http://schemas.microsoft.com/office/drawing/2014/main" id="{60E0BB2A-32D5-157B-B478-0127F19F218A}"/>
              </a:ext>
            </a:extLst>
          </p:cNvPr>
          <p:cNvGraphicFramePr>
            <a:graphicFrameLocks noGrp="1"/>
          </p:cNvGraphicFramePr>
          <p:nvPr>
            <p:extLst>
              <p:ext uri="{D42A27DB-BD31-4B8C-83A1-F6EECF244321}">
                <p14:modId xmlns:p14="http://schemas.microsoft.com/office/powerpoint/2010/main" val="664710402"/>
              </p:ext>
            </p:extLst>
          </p:nvPr>
        </p:nvGraphicFramePr>
        <p:xfrm>
          <a:off x="13804082" y="4566009"/>
          <a:ext cx="3658008" cy="2218249"/>
        </p:xfrm>
        <a:graphic>
          <a:graphicData uri="http://schemas.openxmlformats.org/drawingml/2006/table">
            <a:tbl>
              <a:tblPr>
                <a:tableStyleId>{5C22544A-7EE6-4342-B048-85BDC9FD1C3A}</a:tableStyleId>
              </a:tblPr>
              <a:tblGrid>
                <a:gridCol w="1210927">
                  <a:extLst>
                    <a:ext uri="{9D8B030D-6E8A-4147-A177-3AD203B41FA5}">
                      <a16:colId xmlns:a16="http://schemas.microsoft.com/office/drawing/2014/main" val="2668762658"/>
                    </a:ext>
                  </a:extLst>
                </a:gridCol>
                <a:gridCol w="1236154">
                  <a:extLst>
                    <a:ext uri="{9D8B030D-6E8A-4147-A177-3AD203B41FA5}">
                      <a16:colId xmlns:a16="http://schemas.microsoft.com/office/drawing/2014/main" val="356905650"/>
                    </a:ext>
                  </a:extLst>
                </a:gridCol>
                <a:gridCol w="1210927">
                  <a:extLst>
                    <a:ext uri="{9D8B030D-6E8A-4147-A177-3AD203B41FA5}">
                      <a16:colId xmlns:a16="http://schemas.microsoft.com/office/drawing/2014/main" val="3412222850"/>
                    </a:ext>
                  </a:extLst>
                </a:gridCol>
              </a:tblGrid>
              <a:tr h="856858">
                <a:tc>
                  <a:txBody>
                    <a:bodyPr/>
                    <a:lstStyle/>
                    <a:p>
                      <a:pPr algn="ctr" fontAlgn="b"/>
                      <a:r>
                        <a:rPr lang="en-US" sz="2400" b="1" u="none" strike="noStrike" dirty="0">
                          <a:effectLst/>
                        </a:rPr>
                        <a:t>date</a:t>
                      </a:r>
                      <a:endParaRPr lang="en-US" sz="2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b="1" u="none" strike="noStrike" dirty="0">
                          <a:effectLst/>
                        </a:rPr>
                        <a:t>product</a:t>
                      </a:r>
                      <a:endParaRPr lang="en-US" sz="2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b="1" u="none" strike="noStrike" dirty="0">
                          <a:effectLst/>
                        </a:rPr>
                        <a:t>value</a:t>
                      </a:r>
                      <a:endParaRPr lang="en-US" sz="2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7298464"/>
                  </a:ext>
                </a:extLst>
              </a:tr>
              <a:tr h="453797">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18</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641569"/>
                  </a:ext>
                </a:extLst>
              </a:tr>
              <a:tr h="453797">
                <a:tc>
                  <a:txBody>
                    <a:bodyPr/>
                    <a:lstStyle/>
                    <a:p>
                      <a:pPr algn="ctr" fontAlgn="b"/>
                      <a:r>
                        <a:rPr lang="en-US" sz="2400" u="none" strike="noStrike">
                          <a:effectLst/>
                        </a:rPr>
                        <a:t>1-Jan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25</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3381085"/>
                  </a:ext>
                </a:extLst>
              </a:tr>
              <a:tr h="453797">
                <a:tc>
                  <a:txBody>
                    <a:bodyPr/>
                    <a:lstStyle/>
                    <a:p>
                      <a:pPr algn="ctr" fontAlgn="b"/>
                      <a:r>
                        <a:rPr lang="en-US" sz="2400" u="none" strike="noStrike">
                          <a:effectLst/>
                        </a:rPr>
                        <a:t>2-Jan</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u="none" strike="noStrike">
                          <a:effectLst/>
                        </a:rPr>
                        <a:t>p1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dirty="0">
                          <a:effectLst/>
                        </a:rPr>
                        <a:t>20</a:t>
                      </a:r>
                      <a:endParaRPr lang="en-US"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0423834"/>
                  </a:ext>
                </a:extLst>
              </a:tr>
            </a:tbl>
          </a:graphicData>
        </a:graphic>
      </p:graphicFrame>
      <p:cxnSp>
        <p:nvCxnSpPr>
          <p:cNvPr id="5" name="Straight Arrow Connector 4">
            <a:extLst>
              <a:ext uri="{FF2B5EF4-FFF2-40B4-BE49-F238E27FC236}">
                <a16:creationId xmlns:a16="http://schemas.microsoft.com/office/drawing/2014/main" id="{27BDEEE8-AB8A-2EE6-F9D9-4F9388FB3E86}"/>
              </a:ext>
            </a:extLst>
          </p:cNvPr>
          <p:cNvCxnSpPr/>
          <p:nvPr/>
        </p:nvCxnSpPr>
        <p:spPr>
          <a:xfrm>
            <a:off x="12521381" y="5675133"/>
            <a:ext cx="82590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DC2B10-636C-EE8E-2046-1F7C4801C70F}"/>
              </a:ext>
            </a:extLst>
          </p:cNvPr>
          <p:cNvCxnSpPr>
            <a:cxnSpLocks/>
          </p:cNvCxnSpPr>
          <p:nvPr/>
        </p:nvCxnSpPr>
        <p:spPr>
          <a:xfrm>
            <a:off x="13174817" y="7897223"/>
            <a:ext cx="18537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67D2C29-2545-4119-E9B2-1646C0B6CBD5}"/>
              </a:ext>
            </a:extLst>
          </p:cNvPr>
          <p:cNvCxnSpPr>
            <a:cxnSpLocks/>
          </p:cNvCxnSpPr>
          <p:nvPr/>
        </p:nvCxnSpPr>
        <p:spPr>
          <a:xfrm flipH="1">
            <a:off x="10869562" y="7897223"/>
            <a:ext cx="201561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Google Shape;117;p21">
            <a:extLst>
              <a:ext uri="{FF2B5EF4-FFF2-40B4-BE49-F238E27FC236}">
                <a16:creationId xmlns:a16="http://schemas.microsoft.com/office/drawing/2014/main" id="{8B3A902C-755F-2018-4AF3-01500EFBBACF}"/>
              </a:ext>
            </a:extLst>
          </p:cNvPr>
          <p:cNvSpPr txBox="1">
            <a:spLocks/>
          </p:cNvSpPr>
          <p:nvPr/>
        </p:nvSpPr>
        <p:spPr>
          <a:xfrm>
            <a:off x="7311409" y="7344693"/>
            <a:ext cx="3817169" cy="13716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Font typeface="Noto Sans Symbols"/>
              <a:buNone/>
            </a:pPr>
            <a:r>
              <a:rPr lang="en-US" altLang="en-US" sz="2800" b="1" dirty="0"/>
              <a:t>Drill down (see breakdown)</a:t>
            </a:r>
          </a:p>
        </p:txBody>
      </p:sp>
      <p:sp>
        <p:nvSpPr>
          <p:cNvPr id="14" name="Google Shape;117;p21">
            <a:extLst>
              <a:ext uri="{FF2B5EF4-FFF2-40B4-BE49-F238E27FC236}">
                <a16:creationId xmlns:a16="http://schemas.microsoft.com/office/drawing/2014/main" id="{736F1AD8-C53D-22CA-0CD2-664E5862EBB2}"/>
              </a:ext>
            </a:extLst>
          </p:cNvPr>
          <p:cNvSpPr txBox="1">
            <a:spLocks/>
          </p:cNvSpPr>
          <p:nvPr/>
        </p:nvSpPr>
        <p:spPr>
          <a:xfrm>
            <a:off x="14470831" y="7211421"/>
            <a:ext cx="3817169" cy="13716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Font typeface="Noto Sans Symbols"/>
              <a:buNone/>
            </a:pPr>
            <a:r>
              <a:rPr lang="en-US" altLang="en-US" sz="2800" b="1" dirty="0"/>
              <a:t>Rollup (see summarized)</a:t>
            </a:r>
          </a:p>
        </p:txBody>
      </p:sp>
      <p:cxnSp>
        <p:nvCxnSpPr>
          <p:cNvPr id="16" name="Straight Connector 15">
            <a:extLst>
              <a:ext uri="{FF2B5EF4-FFF2-40B4-BE49-F238E27FC236}">
                <a16:creationId xmlns:a16="http://schemas.microsoft.com/office/drawing/2014/main" id="{AA7E5D32-DB5E-1BD6-AAD7-E925B664E185}"/>
              </a:ext>
            </a:extLst>
          </p:cNvPr>
          <p:cNvCxnSpPr/>
          <p:nvPr/>
        </p:nvCxnSpPr>
        <p:spPr>
          <a:xfrm>
            <a:off x="13022823" y="6784258"/>
            <a:ext cx="0" cy="26252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84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OLAP: Example relation </a:t>
            </a:r>
            <a:br>
              <a:rPr lang="en-US" dirty="0"/>
            </a:br>
            <a:r>
              <a:rPr lang="en-US" sz="4000" dirty="0">
                <a:solidFill>
                  <a:schemeClr val="tx1"/>
                </a:solidFill>
              </a:rPr>
              <a:t>(</a:t>
            </a:r>
            <a:r>
              <a:rPr lang="en-US" sz="4000" dirty="0">
                <a:solidFill>
                  <a:schemeClr val="tx1"/>
                </a:solidFill>
                <a:latin typeface="Arial"/>
                <a:cs typeface="Arial"/>
              </a:rPr>
              <a:t>Connolly &amp; </a:t>
            </a:r>
            <a:r>
              <a:rPr lang="en-US" sz="4000" dirty="0" err="1">
                <a:solidFill>
                  <a:schemeClr val="tx1"/>
                </a:solidFill>
                <a:latin typeface="Arial"/>
                <a:cs typeface="Arial"/>
              </a:rPr>
              <a:t>Begg</a:t>
            </a:r>
            <a:r>
              <a:rPr lang="en-US" sz="4000" dirty="0">
                <a:solidFill>
                  <a:schemeClr val="tx1"/>
                </a:solidFill>
              </a:rPr>
              <a:t>, 2015)</a:t>
            </a:r>
            <a:endParaRPr dirty="0">
              <a:solidFill>
                <a:schemeClr val="tx1"/>
              </a:solidFill>
            </a:endParaRPr>
          </a:p>
        </p:txBody>
      </p:sp>
      <p:sp>
        <p:nvSpPr>
          <p:cNvPr id="117" name="Google Shape;117;p21"/>
          <p:cNvSpPr txBox="1">
            <a:spLocks noGrp="1"/>
          </p:cNvSpPr>
          <p:nvPr>
            <p:ph type="body" idx="1"/>
          </p:nvPr>
        </p:nvSpPr>
        <p:spPr>
          <a:xfrm>
            <a:off x="457201" y="2403987"/>
            <a:ext cx="6481711" cy="1217050"/>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Typical OLAP query example</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457201" y="3455886"/>
            <a:ext cx="6843251" cy="551113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r>
              <a:rPr lang="en-US" altLang="en-US" sz="2800" dirty="0"/>
              <a:t>What is the total revenue generated by property sales in each </a:t>
            </a:r>
            <a:r>
              <a:rPr lang="en-US" altLang="en-US" sz="2800" b="1" dirty="0"/>
              <a:t>city</a:t>
            </a:r>
            <a:r>
              <a:rPr lang="en-US" altLang="en-US" sz="2800" dirty="0"/>
              <a:t>, in each </a:t>
            </a:r>
            <a:r>
              <a:rPr lang="en-US" altLang="en-US" sz="2800" b="1" dirty="0"/>
              <a:t>quarter of 2004</a:t>
            </a:r>
            <a:r>
              <a:rPr lang="en-US" altLang="en-US" sz="2800" dirty="0"/>
              <a:t>?</a:t>
            </a:r>
          </a:p>
        </p:txBody>
      </p:sp>
      <p:pic>
        <p:nvPicPr>
          <p:cNvPr id="6" name="Picture 5">
            <a:extLst>
              <a:ext uri="{FF2B5EF4-FFF2-40B4-BE49-F238E27FC236}">
                <a16:creationId xmlns:a16="http://schemas.microsoft.com/office/drawing/2014/main" id="{99CE2696-EDB1-D0A3-6C8C-C63A3742E895}"/>
              </a:ext>
            </a:extLst>
          </p:cNvPr>
          <p:cNvPicPr>
            <a:picLocks noChangeAspect="1"/>
          </p:cNvPicPr>
          <p:nvPr/>
        </p:nvPicPr>
        <p:blipFill rotWithShape="1">
          <a:blip r:embed="rId3"/>
          <a:srcRect l="16532" t="30968" r="34516" b="21577"/>
          <a:stretch/>
        </p:blipFill>
        <p:spPr>
          <a:xfrm>
            <a:off x="7919883" y="2403987"/>
            <a:ext cx="8952271" cy="4881716"/>
          </a:xfrm>
          <a:prstGeom prst="rect">
            <a:avLst/>
          </a:prstGeom>
        </p:spPr>
      </p:pic>
      <p:sp>
        <p:nvSpPr>
          <p:cNvPr id="10" name="TextBox 9">
            <a:extLst>
              <a:ext uri="{FF2B5EF4-FFF2-40B4-BE49-F238E27FC236}">
                <a16:creationId xmlns:a16="http://schemas.microsoft.com/office/drawing/2014/main" id="{0C853A6F-F826-DBE5-3B97-6AAC8B46E223}"/>
              </a:ext>
            </a:extLst>
          </p:cNvPr>
          <p:cNvSpPr txBox="1"/>
          <p:nvPr/>
        </p:nvSpPr>
        <p:spPr>
          <a:xfrm>
            <a:off x="8126360" y="7285703"/>
            <a:ext cx="2625213" cy="400110"/>
          </a:xfrm>
          <a:prstGeom prst="rect">
            <a:avLst/>
          </a:prstGeom>
          <a:noFill/>
        </p:spPr>
        <p:txBody>
          <a:bodyPr wrap="square" rtlCol="0">
            <a:spAutoFit/>
          </a:bodyPr>
          <a:lstStyle/>
          <a:p>
            <a:r>
              <a:rPr lang="en-US" sz="2000" dirty="0"/>
              <a:t>a) Output in relation</a:t>
            </a:r>
          </a:p>
        </p:txBody>
      </p:sp>
      <p:sp>
        <p:nvSpPr>
          <p:cNvPr id="11" name="TextBox 10">
            <a:extLst>
              <a:ext uri="{FF2B5EF4-FFF2-40B4-BE49-F238E27FC236}">
                <a16:creationId xmlns:a16="http://schemas.microsoft.com/office/drawing/2014/main" id="{9371D296-1085-6C43-006D-BD8D03799C8C}"/>
              </a:ext>
            </a:extLst>
          </p:cNvPr>
          <p:cNvSpPr txBox="1"/>
          <p:nvPr/>
        </p:nvSpPr>
        <p:spPr>
          <a:xfrm>
            <a:off x="12098593" y="7285703"/>
            <a:ext cx="3918156" cy="707886"/>
          </a:xfrm>
          <a:prstGeom prst="rect">
            <a:avLst/>
          </a:prstGeom>
          <a:noFill/>
        </p:spPr>
        <p:txBody>
          <a:bodyPr wrap="square" rtlCol="0">
            <a:spAutoFit/>
          </a:bodyPr>
          <a:lstStyle/>
          <a:p>
            <a:r>
              <a:rPr lang="en-US" sz="2000" dirty="0"/>
              <a:t>b) Output in cross-tabulation table</a:t>
            </a:r>
          </a:p>
        </p:txBody>
      </p:sp>
    </p:spTree>
    <p:extLst>
      <p:ext uri="{BB962C8B-B14F-4D97-AF65-F5344CB8AC3E}">
        <p14:creationId xmlns:p14="http://schemas.microsoft.com/office/powerpoint/2010/main" val="182354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OLAP: Example relation  ..cont’d</a:t>
            </a:r>
            <a:br>
              <a:rPr lang="en-US" dirty="0"/>
            </a:br>
            <a:r>
              <a:rPr lang="en-US" sz="4000" dirty="0">
                <a:solidFill>
                  <a:schemeClr val="tx1"/>
                </a:solidFill>
              </a:rPr>
              <a:t>(</a:t>
            </a:r>
            <a:r>
              <a:rPr lang="en-US" sz="4000" dirty="0">
                <a:solidFill>
                  <a:schemeClr val="tx1"/>
                </a:solidFill>
                <a:latin typeface="Arial"/>
                <a:cs typeface="Arial"/>
              </a:rPr>
              <a:t>Connolly &amp; </a:t>
            </a:r>
            <a:r>
              <a:rPr lang="en-US" sz="4000" dirty="0" err="1">
                <a:solidFill>
                  <a:schemeClr val="tx1"/>
                </a:solidFill>
                <a:latin typeface="Arial"/>
                <a:cs typeface="Arial"/>
              </a:rPr>
              <a:t>Begg</a:t>
            </a:r>
            <a:r>
              <a:rPr lang="en-US" sz="4000" dirty="0">
                <a:solidFill>
                  <a:schemeClr val="tx1"/>
                </a:solidFill>
              </a:rPr>
              <a:t>, 2015)</a:t>
            </a:r>
            <a:endParaRPr dirty="0"/>
          </a:p>
        </p:txBody>
      </p:sp>
      <p:sp>
        <p:nvSpPr>
          <p:cNvPr id="117" name="Google Shape;117;p21"/>
          <p:cNvSpPr txBox="1">
            <a:spLocks noGrp="1"/>
          </p:cNvSpPr>
          <p:nvPr>
            <p:ph type="body" idx="1"/>
          </p:nvPr>
        </p:nvSpPr>
        <p:spPr>
          <a:xfrm>
            <a:off x="457201" y="2403987"/>
            <a:ext cx="6481711" cy="1217050"/>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Typical OLAP query example</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457201" y="3621037"/>
            <a:ext cx="6843251" cy="551113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r>
              <a:rPr lang="en-US" altLang="en-US" sz="2800" dirty="0"/>
              <a:t>What is the total revenue generated by </a:t>
            </a:r>
          </a:p>
          <a:p>
            <a:pPr marL="495300" lvl="1" indent="0">
              <a:lnSpc>
                <a:spcPct val="150000"/>
              </a:lnSpc>
              <a:spcBef>
                <a:spcPts val="0"/>
              </a:spcBef>
              <a:buSzPts val="3000"/>
              <a:buNone/>
            </a:pPr>
            <a:r>
              <a:rPr lang="en-US" altLang="en-US" sz="2800" dirty="0"/>
              <a:t>property sales for </a:t>
            </a:r>
            <a:r>
              <a:rPr lang="en-US" altLang="en-US" sz="2800" b="1" dirty="0"/>
              <a:t>each type of property</a:t>
            </a:r>
            <a:r>
              <a:rPr lang="en-US" altLang="en-US" sz="2800" dirty="0"/>
              <a:t> (Flat or House) in each </a:t>
            </a:r>
            <a:r>
              <a:rPr lang="en-US" altLang="en-US" sz="2800" b="1" dirty="0"/>
              <a:t>city</a:t>
            </a:r>
            <a:r>
              <a:rPr lang="en-US" altLang="en-US" sz="2800" dirty="0"/>
              <a:t>, in each </a:t>
            </a:r>
            <a:r>
              <a:rPr lang="en-US" altLang="en-US" sz="2800" b="1" dirty="0"/>
              <a:t>quarter of 2004</a:t>
            </a:r>
            <a:r>
              <a:rPr lang="en-US" altLang="en-US" sz="2800" dirty="0"/>
              <a:t>?</a:t>
            </a:r>
          </a:p>
        </p:txBody>
      </p:sp>
      <p:pic>
        <p:nvPicPr>
          <p:cNvPr id="2" name="Picture 1">
            <a:extLst>
              <a:ext uri="{FF2B5EF4-FFF2-40B4-BE49-F238E27FC236}">
                <a16:creationId xmlns:a16="http://schemas.microsoft.com/office/drawing/2014/main" id="{138A97D8-B1CB-A753-A0E9-1708074D94EC}"/>
              </a:ext>
            </a:extLst>
          </p:cNvPr>
          <p:cNvPicPr>
            <a:picLocks noChangeAspect="1"/>
          </p:cNvPicPr>
          <p:nvPr/>
        </p:nvPicPr>
        <p:blipFill rotWithShape="1">
          <a:blip r:embed="rId3"/>
          <a:srcRect l="16855" t="33595" r="26049" b="19999"/>
          <a:stretch/>
        </p:blipFill>
        <p:spPr>
          <a:xfrm>
            <a:off x="7300452" y="2756643"/>
            <a:ext cx="10441859" cy="4773714"/>
          </a:xfrm>
          <a:prstGeom prst="rect">
            <a:avLst/>
          </a:prstGeom>
        </p:spPr>
      </p:pic>
      <p:sp>
        <p:nvSpPr>
          <p:cNvPr id="3" name="TextBox 2">
            <a:extLst>
              <a:ext uri="{FF2B5EF4-FFF2-40B4-BE49-F238E27FC236}">
                <a16:creationId xmlns:a16="http://schemas.microsoft.com/office/drawing/2014/main" id="{554BF972-3027-2570-59E6-96A2A7F099A5}"/>
              </a:ext>
            </a:extLst>
          </p:cNvPr>
          <p:cNvSpPr txBox="1"/>
          <p:nvPr/>
        </p:nvSpPr>
        <p:spPr>
          <a:xfrm>
            <a:off x="7521676" y="7772401"/>
            <a:ext cx="2625213" cy="400110"/>
          </a:xfrm>
          <a:prstGeom prst="rect">
            <a:avLst/>
          </a:prstGeom>
          <a:noFill/>
        </p:spPr>
        <p:txBody>
          <a:bodyPr wrap="square" rtlCol="0">
            <a:spAutoFit/>
          </a:bodyPr>
          <a:lstStyle/>
          <a:p>
            <a:r>
              <a:rPr lang="en-US" sz="2000" dirty="0"/>
              <a:t>a) Output in relation</a:t>
            </a:r>
          </a:p>
        </p:txBody>
      </p:sp>
      <p:sp>
        <p:nvSpPr>
          <p:cNvPr id="5" name="TextBox 4">
            <a:extLst>
              <a:ext uri="{FF2B5EF4-FFF2-40B4-BE49-F238E27FC236}">
                <a16:creationId xmlns:a16="http://schemas.microsoft.com/office/drawing/2014/main" id="{F3D98404-ECF1-26AC-1604-6D6096D3A72E}"/>
              </a:ext>
            </a:extLst>
          </p:cNvPr>
          <p:cNvSpPr txBox="1"/>
          <p:nvPr/>
        </p:nvSpPr>
        <p:spPr>
          <a:xfrm>
            <a:off x="11493909" y="7772401"/>
            <a:ext cx="3918156" cy="400110"/>
          </a:xfrm>
          <a:prstGeom prst="rect">
            <a:avLst/>
          </a:prstGeom>
          <a:noFill/>
        </p:spPr>
        <p:txBody>
          <a:bodyPr wrap="square" rtlCol="0">
            <a:spAutoFit/>
          </a:bodyPr>
          <a:lstStyle/>
          <a:p>
            <a:r>
              <a:rPr lang="en-US" sz="2000" dirty="0"/>
              <a:t>b) Output in CUBE</a:t>
            </a:r>
          </a:p>
        </p:txBody>
      </p:sp>
    </p:spTree>
    <p:extLst>
      <p:ext uri="{BB962C8B-B14F-4D97-AF65-F5344CB8AC3E}">
        <p14:creationId xmlns:p14="http://schemas.microsoft.com/office/powerpoint/2010/main" val="1919323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GROUP BY: Without using OLAP</a:t>
            </a:r>
            <a:endParaRPr dirty="0"/>
          </a:p>
        </p:txBody>
      </p:sp>
      <p:sp>
        <p:nvSpPr>
          <p:cNvPr id="117" name="Google Shape;117;p21"/>
          <p:cNvSpPr txBox="1">
            <a:spLocks noGrp="1"/>
          </p:cNvSpPr>
          <p:nvPr>
            <p:ph type="body" idx="1"/>
          </p:nvPr>
        </p:nvSpPr>
        <p:spPr>
          <a:xfrm>
            <a:off x="663676" y="2123768"/>
            <a:ext cx="6481711" cy="663678"/>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Typical OLAP query example (assume table: Sales*)</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663676" y="3495368"/>
            <a:ext cx="7698659" cy="58846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r>
              <a:rPr lang="en-US" altLang="en-US" sz="2000" dirty="0"/>
              <a:t>What is the total revenue generated by </a:t>
            </a:r>
          </a:p>
          <a:p>
            <a:pPr marL="495300" lvl="1" indent="0">
              <a:lnSpc>
                <a:spcPct val="150000"/>
              </a:lnSpc>
              <a:spcBef>
                <a:spcPts val="0"/>
              </a:spcBef>
              <a:buSzPts val="3000"/>
              <a:buNone/>
            </a:pPr>
            <a:r>
              <a:rPr lang="en-US" altLang="en-US" sz="2000" dirty="0"/>
              <a:t>sales of each type of property (Flat or House), in August and September 2004?</a:t>
            </a:r>
          </a:p>
          <a:p>
            <a:pPr marL="495300" lvl="1" indent="0">
              <a:lnSpc>
                <a:spcPct val="150000"/>
              </a:lnSpc>
              <a:spcBef>
                <a:spcPts val="0"/>
              </a:spcBef>
              <a:buSzPts val="3000"/>
              <a:buNone/>
            </a:pPr>
            <a:endParaRPr lang="en-US" altLang="en-US" sz="2000" dirty="0"/>
          </a:p>
          <a:p>
            <a:pPr marL="495300" lvl="1" indent="0">
              <a:lnSpc>
                <a:spcPct val="150000"/>
              </a:lnSpc>
              <a:spcBef>
                <a:spcPts val="0"/>
              </a:spcBef>
              <a:buSzPts val="3000"/>
              <a:buNone/>
            </a:pPr>
            <a:endParaRPr lang="en-US" altLang="en-US" sz="2000" dirty="0"/>
          </a:p>
          <a:p>
            <a:pPr marL="495300" lvl="1" indent="0">
              <a:spcBef>
                <a:spcPts val="0"/>
              </a:spcBef>
              <a:buSzPts val="3000"/>
              <a:buNone/>
            </a:pPr>
            <a:r>
              <a:rPr lang="en-US" altLang="en-US" sz="2000" b="1" dirty="0"/>
              <a:t>SELECT</a:t>
            </a:r>
            <a:r>
              <a:rPr lang="en-US" altLang="en-US" sz="2000" dirty="0"/>
              <a:t> </a:t>
            </a:r>
            <a:r>
              <a:rPr lang="en-US" altLang="en-US" sz="2000" dirty="0" err="1"/>
              <a:t>propertyType</a:t>
            </a:r>
            <a:r>
              <a:rPr lang="en-US" altLang="en-US" sz="2000" dirty="0"/>
              <a:t>, </a:t>
            </a:r>
            <a:r>
              <a:rPr lang="en-US" altLang="en-US" sz="2000" dirty="0" err="1"/>
              <a:t>yearMonth</a:t>
            </a:r>
            <a:r>
              <a:rPr lang="en-US" altLang="en-US" sz="2000" dirty="0"/>
              <a:t>, city, </a:t>
            </a:r>
            <a:r>
              <a:rPr lang="en-US" altLang="en-US" sz="2000" b="1" dirty="0"/>
              <a:t>SUM</a:t>
            </a:r>
            <a:r>
              <a:rPr lang="en-US" altLang="en-US" sz="2000" dirty="0"/>
              <a:t> (</a:t>
            </a:r>
            <a:r>
              <a:rPr lang="en-US" altLang="en-US" sz="2000" dirty="0" err="1"/>
              <a:t>salesAmt</a:t>
            </a:r>
            <a:r>
              <a:rPr lang="en-US" altLang="en-US" sz="2000" dirty="0"/>
              <a:t>) as sales</a:t>
            </a:r>
          </a:p>
          <a:p>
            <a:pPr marL="495300" lvl="1" indent="0">
              <a:spcBef>
                <a:spcPts val="0"/>
              </a:spcBef>
              <a:buSzPts val="3000"/>
              <a:buNone/>
            </a:pPr>
            <a:r>
              <a:rPr lang="en-US" altLang="en-US" sz="2000" b="1" dirty="0"/>
              <a:t>FROM</a:t>
            </a:r>
            <a:r>
              <a:rPr lang="en-US" altLang="en-US" sz="2000" dirty="0"/>
              <a:t> Sales</a:t>
            </a:r>
          </a:p>
          <a:p>
            <a:pPr marL="495300" lvl="1" indent="0">
              <a:spcBef>
                <a:spcPts val="0"/>
              </a:spcBef>
              <a:buSzPts val="3000"/>
              <a:buNone/>
            </a:pPr>
            <a:r>
              <a:rPr lang="en-US" altLang="en-US" sz="2000" b="1" dirty="0"/>
              <a:t>WHERE</a:t>
            </a:r>
            <a:r>
              <a:rPr lang="en-US" altLang="en-US" sz="2000" dirty="0"/>
              <a:t> </a:t>
            </a:r>
            <a:r>
              <a:rPr lang="en-US" altLang="en-US" sz="2000" dirty="0" err="1"/>
              <a:t>yearMonth</a:t>
            </a:r>
            <a:r>
              <a:rPr lang="en-US" altLang="en-US" sz="2000" dirty="0"/>
              <a:t> </a:t>
            </a:r>
            <a:r>
              <a:rPr lang="en-US" altLang="en-US" sz="2000" b="1" dirty="0"/>
              <a:t>IN</a:t>
            </a:r>
            <a:r>
              <a:rPr lang="en-US" altLang="en-US" sz="2000" dirty="0"/>
              <a:t> (‘2004-08’, ‘2004-09’) </a:t>
            </a:r>
            <a:r>
              <a:rPr lang="en-US" altLang="en-US" sz="2000" b="1" dirty="0"/>
              <a:t>AND</a:t>
            </a:r>
            <a:r>
              <a:rPr lang="en-US" altLang="en-US" sz="2000" dirty="0"/>
              <a:t> city </a:t>
            </a:r>
            <a:r>
              <a:rPr lang="en-US" altLang="en-US" sz="2000" b="1" dirty="0"/>
              <a:t>IN</a:t>
            </a:r>
            <a:r>
              <a:rPr lang="en-US" altLang="en-US" sz="2000" dirty="0"/>
              <a:t> (‘Aberdeen’, ‘Edinburgh’, ‘Glasgow’)</a:t>
            </a:r>
          </a:p>
          <a:p>
            <a:pPr marL="495300" lvl="1" indent="0">
              <a:spcBef>
                <a:spcPts val="0"/>
              </a:spcBef>
              <a:buSzPts val="3000"/>
              <a:buNone/>
            </a:pPr>
            <a:r>
              <a:rPr lang="en-US" altLang="en-US" sz="2000" b="1" dirty="0"/>
              <a:t>GROUP BY </a:t>
            </a:r>
            <a:r>
              <a:rPr lang="en-US" altLang="en-US" sz="2000" dirty="0"/>
              <a:t>(</a:t>
            </a:r>
            <a:r>
              <a:rPr lang="en-US" altLang="en-US" sz="2000" dirty="0" err="1"/>
              <a:t>propertyType</a:t>
            </a:r>
            <a:r>
              <a:rPr lang="en-US" altLang="en-US" sz="2000" dirty="0"/>
              <a:t>, </a:t>
            </a:r>
            <a:r>
              <a:rPr lang="en-US" altLang="en-US" sz="2000" dirty="0" err="1"/>
              <a:t>yearMonth</a:t>
            </a:r>
            <a:r>
              <a:rPr lang="en-US" altLang="en-US" sz="2000" dirty="0"/>
              <a:t>, city)</a:t>
            </a:r>
          </a:p>
        </p:txBody>
      </p:sp>
      <p:graphicFrame>
        <p:nvGraphicFramePr>
          <p:cNvPr id="8" name="Table 7">
            <a:extLst>
              <a:ext uri="{FF2B5EF4-FFF2-40B4-BE49-F238E27FC236}">
                <a16:creationId xmlns:a16="http://schemas.microsoft.com/office/drawing/2014/main" id="{AF13BC30-15E3-B6F4-EE59-715BA24BF1A9}"/>
              </a:ext>
            </a:extLst>
          </p:cNvPr>
          <p:cNvGraphicFramePr>
            <a:graphicFrameLocks noGrp="1"/>
          </p:cNvGraphicFramePr>
          <p:nvPr>
            <p:extLst>
              <p:ext uri="{D42A27DB-BD31-4B8C-83A1-F6EECF244321}">
                <p14:modId xmlns:p14="http://schemas.microsoft.com/office/powerpoint/2010/main" val="2019395933"/>
              </p:ext>
            </p:extLst>
          </p:nvPr>
        </p:nvGraphicFramePr>
        <p:xfrm>
          <a:off x="9144000" y="2123768"/>
          <a:ext cx="8480324" cy="6948676"/>
        </p:xfrm>
        <a:graphic>
          <a:graphicData uri="http://schemas.openxmlformats.org/drawingml/2006/table">
            <a:tbl>
              <a:tblPr>
                <a:tableStyleId>{5C22544A-7EE6-4342-B048-85BDC9FD1C3A}</a:tableStyleId>
              </a:tblPr>
              <a:tblGrid>
                <a:gridCol w="2524376">
                  <a:extLst>
                    <a:ext uri="{9D8B030D-6E8A-4147-A177-3AD203B41FA5}">
                      <a16:colId xmlns:a16="http://schemas.microsoft.com/office/drawing/2014/main" val="979066166"/>
                    </a:ext>
                  </a:extLst>
                </a:gridCol>
                <a:gridCol w="2129942">
                  <a:extLst>
                    <a:ext uri="{9D8B030D-6E8A-4147-A177-3AD203B41FA5}">
                      <a16:colId xmlns:a16="http://schemas.microsoft.com/office/drawing/2014/main" val="257760582"/>
                    </a:ext>
                  </a:extLst>
                </a:gridCol>
                <a:gridCol w="1932724">
                  <a:extLst>
                    <a:ext uri="{9D8B030D-6E8A-4147-A177-3AD203B41FA5}">
                      <a16:colId xmlns:a16="http://schemas.microsoft.com/office/drawing/2014/main" val="3994233439"/>
                    </a:ext>
                  </a:extLst>
                </a:gridCol>
                <a:gridCol w="1893282">
                  <a:extLst>
                    <a:ext uri="{9D8B030D-6E8A-4147-A177-3AD203B41FA5}">
                      <a16:colId xmlns:a16="http://schemas.microsoft.com/office/drawing/2014/main" val="2054261641"/>
                    </a:ext>
                  </a:extLst>
                </a:gridCol>
              </a:tblGrid>
              <a:tr h="693174">
                <a:tc>
                  <a:txBody>
                    <a:bodyPr/>
                    <a:lstStyle/>
                    <a:p>
                      <a:pPr algn="ctr" fontAlgn="b"/>
                      <a:r>
                        <a:rPr lang="en-US" sz="2400" b="1" u="none" strike="noStrike" dirty="0" err="1">
                          <a:effectLst/>
                        </a:rPr>
                        <a:t>propertyType</a:t>
                      </a:r>
                      <a:endParaRPr lang="en-US" sz="2400" b="1" i="0" u="none" strike="noStrike" dirty="0">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b="1" u="none" strike="noStrike" dirty="0" err="1">
                          <a:effectLst/>
                        </a:rPr>
                        <a:t>yearMonth</a:t>
                      </a:r>
                      <a:endParaRPr lang="en-US" sz="2400" b="1" i="0" u="none" strike="noStrike" dirty="0">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b="1" u="none" strike="noStrike">
                          <a:effectLst/>
                        </a:rPr>
                        <a:t>city</a:t>
                      </a:r>
                      <a:endParaRPr lang="en-US" sz="2400" b="1"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b="1" i="0" u="none" strike="noStrike" dirty="0" err="1">
                          <a:solidFill>
                            <a:srgbClr val="000000"/>
                          </a:solidFill>
                          <a:effectLst/>
                          <a:latin typeface="Calibri" panose="020F0502020204030204" pitchFamily="34" charset="0"/>
                        </a:rPr>
                        <a:t>salesAmt</a:t>
                      </a:r>
                      <a:endParaRPr lang="en-US" sz="2400" b="1" i="0" u="none" strike="noStrike" dirty="0">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673093127"/>
                  </a:ext>
                </a:extLst>
              </a:tr>
              <a:tr h="404366">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dirty="0">
                          <a:effectLst/>
                        </a:rPr>
                        <a:t>2004-08</a:t>
                      </a:r>
                      <a:endParaRPr lang="en-US" sz="2400" b="0" i="0" u="none" strike="noStrike" dirty="0">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dirty="0">
                          <a:effectLst/>
                        </a:rPr>
                        <a:t>Aberdeen</a:t>
                      </a:r>
                      <a:endParaRPr lang="en-US" sz="2400" b="0" i="0" u="none" strike="noStrike" dirty="0">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dirty="0">
                          <a:effectLst/>
                        </a:rPr>
                        <a:t>115432</a:t>
                      </a:r>
                      <a:endParaRPr lang="en-US" sz="2400" b="0" i="0" u="none" strike="noStrike" dirty="0">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719849005"/>
                  </a:ext>
                </a:extLst>
              </a:tr>
              <a:tr h="451869">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2004-08</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Edinburgh</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236573</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2863020779"/>
                  </a:ext>
                </a:extLst>
              </a:tr>
              <a:tr h="404366">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2004-08</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Glasgow</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7664</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2132132022"/>
                  </a:ext>
                </a:extLst>
              </a:tr>
              <a:tr h="404366">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492206228"/>
                  </a:ext>
                </a:extLst>
              </a:tr>
              <a:tr h="404366">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Aberdeen</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123780</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2751758289"/>
                  </a:ext>
                </a:extLst>
              </a:tr>
              <a:tr h="451869">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Edinburgh</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323100</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447932442"/>
                  </a:ext>
                </a:extLst>
              </a:tr>
              <a:tr h="404366">
                <a:tc>
                  <a:txBody>
                    <a:bodyPr/>
                    <a:lstStyle/>
                    <a:p>
                      <a:pPr algn="ctr" fontAlgn="b"/>
                      <a:r>
                        <a:rPr lang="en-US" sz="2400" u="none" strike="noStrike">
                          <a:effectLst/>
                        </a:rPr>
                        <a:t>flat</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Glasgow</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8755</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951261059"/>
                  </a:ext>
                </a:extLst>
              </a:tr>
              <a:tr h="404366">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dirty="0">
                          <a:effectLst/>
                        </a:rPr>
                        <a:t> </a:t>
                      </a:r>
                      <a:endParaRPr lang="en-US" sz="2400" b="0" i="0" u="none" strike="noStrike" dirty="0">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1707125233"/>
                  </a:ext>
                </a:extLst>
              </a:tr>
              <a:tr h="404366">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2004-08</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Aberdeen</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77987</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209747351"/>
                  </a:ext>
                </a:extLst>
              </a:tr>
              <a:tr h="451869">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2004-08</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Edinburgh</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135670</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521102955"/>
                  </a:ext>
                </a:extLst>
              </a:tr>
              <a:tr h="404366">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2004-08</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Glasgow</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4765</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4203465874"/>
                  </a:ext>
                </a:extLst>
              </a:tr>
              <a:tr h="404366">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 </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4230384192"/>
                  </a:ext>
                </a:extLst>
              </a:tr>
              <a:tr h="404366">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Aberdeen</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76321</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5891536"/>
                  </a:ext>
                </a:extLst>
              </a:tr>
              <a:tr h="451869">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Edinburgh</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166503</a:t>
                      </a:r>
                      <a:endParaRPr lang="en-US" sz="2400" b="0" i="0" u="none" strike="noStrike">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1334978082"/>
                  </a:ext>
                </a:extLst>
              </a:tr>
              <a:tr h="404366">
                <a:tc>
                  <a:txBody>
                    <a:bodyPr/>
                    <a:lstStyle/>
                    <a:p>
                      <a:pPr algn="ctr" fontAlgn="b"/>
                      <a:r>
                        <a:rPr lang="en-US" sz="2400" u="none" strike="noStrike">
                          <a:effectLst/>
                        </a:rPr>
                        <a:t>house</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2004-09</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a:effectLst/>
                        </a:rPr>
                        <a:t>Glasgow</a:t>
                      </a:r>
                      <a:endParaRPr lang="en-US" sz="2400" b="0" i="0" u="none" strike="noStrike">
                        <a:solidFill>
                          <a:srgbClr val="000000"/>
                        </a:solidFill>
                        <a:effectLst/>
                        <a:latin typeface="Calibri" panose="020F0502020204030204" pitchFamily="34" charset="0"/>
                      </a:endParaRPr>
                    </a:p>
                  </a:txBody>
                  <a:tcPr marL="6491" marR="6491" marT="6491" marB="0" anchor="b"/>
                </a:tc>
                <a:tc>
                  <a:txBody>
                    <a:bodyPr/>
                    <a:lstStyle/>
                    <a:p>
                      <a:pPr algn="ctr" fontAlgn="b"/>
                      <a:r>
                        <a:rPr lang="en-US" sz="2400" u="none" strike="noStrike" dirty="0">
                          <a:effectLst/>
                        </a:rPr>
                        <a:t>4889</a:t>
                      </a:r>
                      <a:endParaRPr lang="en-US" sz="2400" b="0" i="0" u="none" strike="noStrike" dirty="0">
                        <a:solidFill>
                          <a:srgbClr val="000000"/>
                        </a:solidFill>
                        <a:effectLst/>
                        <a:latin typeface="Calibri" panose="020F0502020204030204" pitchFamily="34" charset="0"/>
                      </a:endParaRPr>
                    </a:p>
                  </a:txBody>
                  <a:tcPr marL="6491" marR="6491" marT="6491" marB="0" anchor="b"/>
                </a:tc>
                <a:extLst>
                  <a:ext uri="{0D108BD9-81ED-4DB2-BD59-A6C34878D82A}">
                    <a16:rowId xmlns:a16="http://schemas.microsoft.com/office/drawing/2014/main" val="303934956"/>
                  </a:ext>
                </a:extLst>
              </a:tr>
            </a:tbl>
          </a:graphicData>
        </a:graphic>
      </p:graphicFrame>
      <p:sp>
        <p:nvSpPr>
          <p:cNvPr id="10" name="TextBox 9">
            <a:extLst>
              <a:ext uri="{FF2B5EF4-FFF2-40B4-BE49-F238E27FC236}">
                <a16:creationId xmlns:a16="http://schemas.microsoft.com/office/drawing/2014/main" id="{70DE5267-DD58-5843-6C72-7C1587B9E5E0}"/>
              </a:ext>
            </a:extLst>
          </p:cNvPr>
          <p:cNvSpPr txBox="1"/>
          <p:nvPr/>
        </p:nvSpPr>
        <p:spPr>
          <a:xfrm>
            <a:off x="1165122" y="8858999"/>
            <a:ext cx="7964127" cy="1200329"/>
          </a:xfrm>
          <a:prstGeom prst="rect">
            <a:avLst/>
          </a:prstGeom>
          <a:noFill/>
        </p:spPr>
        <p:txBody>
          <a:bodyPr wrap="square" rtlCol="0">
            <a:spAutoFit/>
          </a:bodyPr>
          <a:lstStyle/>
          <a:p>
            <a:r>
              <a:rPr lang="en-US" sz="1800" dirty="0"/>
              <a:t>Sales* examples in the book shows that the table is formed from three tables(Branch, </a:t>
            </a:r>
            <a:r>
              <a:rPr lang="en-US" sz="1800" dirty="0" err="1"/>
              <a:t>PropertyForSale</a:t>
            </a:r>
            <a:r>
              <a:rPr lang="en-US" sz="1800" dirty="0"/>
              <a:t>, </a:t>
            </a:r>
            <a:r>
              <a:rPr lang="en-US" sz="1800" dirty="0" err="1"/>
              <a:t>PropertySale</a:t>
            </a:r>
            <a:r>
              <a:rPr lang="en-US" sz="1800" dirty="0"/>
              <a:t>. For simplicity in our SQL queries, we assume a single relation ‘Sales’)</a:t>
            </a:r>
          </a:p>
          <a:p>
            <a:endParaRPr lang="en-US" sz="1800" dirty="0"/>
          </a:p>
        </p:txBody>
      </p:sp>
      <p:sp>
        <p:nvSpPr>
          <p:cNvPr id="2" name="TextBox 1">
            <a:extLst>
              <a:ext uri="{FF2B5EF4-FFF2-40B4-BE49-F238E27FC236}">
                <a16:creationId xmlns:a16="http://schemas.microsoft.com/office/drawing/2014/main" id="{C6231F05-E456-33FD-D7AA-CE7E56B4039A}"/>
              </a:ext>
            </a:extLst>
          </p:cNvPr>
          <p:cNvSpPr txBox="1"/>
          <p:nvPr/>
        </p:nvSpPr>
        <p:spPr>
          <a:xfrm>
            <a:off x="9070259" y="9028276"/>
            <a:ext cx="3510116" cy="307777"/>
          </a:xfrm>
          <a:prstGeom prst="rect">
            <a:avLst/>
          </a:prstGeom>
          <a:noFill/>
        </p:spPr>
        <p:txBody>
          <a:bodyPr wrap="square" rtlCol="0">
            <a:spAutoFit/>
          </a:bodyPr>
          <a:lstStyle/>
          <a:p>
            <a:r>
              <a:rPr lang="en-US" b="1" dirty="0"/>
              <a:t>Connolly &amp; </a:t>
            </a:r>
            <a:r>
              <a:rPr lang="en-US" b="1" dirty="0" err="1"/>
              <a:t>Begg</a:t>
            </a:r>
            <a:r>
              <a:rPr lang="en-US" b="1" dirty="0"/>
              <a:t>, 2015</a:t>
            </a:r>
          </a:p>
        </p:txBody>
      </p:sp>
    </p:spTree>
    <p:extLst>
      <p:ext uri="{BB962C8B-B14F-4D97-AF65-F5344CB8AC3E}">
        <p14:creationId xmlns:p14="http://schemas.microsoft.com/office/powerpoint/2010/main" val="121368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25361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GROUP BY: using OLAP - ROLLUP</a:t>
            </a:r>
            <a:endParaRPr dirty="0"/>
          </a:p>
        </p:txBody>
      </p:sp>
      <p:sp>
        <p:nvSpPr>
          <p:cNvPr id="117" name="Google Shape;117;p21"/>
          <p:cNvSpPr txBox="1">
            <a:spLocks noGrp="1"/>
          </p:cNvSpPr>
          <p:nvPr>
            <p:ph type="body" idx="1"/>
          </p:nvPr>
        </p:nvSpPr>
        <p:spPr>
          <a:xfrm>
            <a:off x="1268360" y="2123768"/>
            <a:ext cx="8332840" cy="663678"/>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Typical OLAP query example (assume table: Sales)</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1268360" y="3451122"/>
            <a:ext cx="8170607" cy="54126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r>
              <a:rPr lang="en-US" altLang="en-US" sz="2000" dirty="0"/>
              <a:t>What is the total revenue generated by </a:t>
            </a:r>
          </a:p>
          <a:p>
            <a:pPr marL="495300" lvl="1" indent="0">
              <a:lnSpc>
                <a:spcPct val="150000"/>
              </a:lnSpc>
              <a:spcBef>
                <a:spcPts val="0"/>
              </a:spcBef>
              <a:buSzPts val="3000"/>
              <a:buNone/>
            </a:pPr>
            <a:r>
              <a:rPr lang="en-US" altLang="en-US" sz="2000" dirty="0"/>
              <a:t>sales of each </a:t>
            </a:r>
            <a:r>
              <a:rPr lang="en-US" altLang="en-US" sz="2000" b="1" dirty="0"/>
              <a:t>type</a:t>
            </a:r>
            <a:r>
              <a:rPr lang="en-US" altLang="en-US" sz="2000" dirty="0"/>
              <a:t> in each </a:t>
            </a:r>
            <a:r>
              <a:rPr lang="en-US" altLang="en-US" sz="2000" b="1" dirty="0"/>
              <a:t>city</a:t>
            </a:r>
            <a:r>
              <a:rPr lang="en-US" altLang="en-US" sz="2000" dirty="0"/>
              <a:t>, in </a:t>
            </a:r>
            <a:r>
              <a:rPr lang="en-US" altLang="en-US" sz="2000" b="1" dirty="0"/>
              <a:t>August and September 2004</a:t>
            </a:r>
            <a:r>
              <a:rPr lang="en-US" altLang="en-US" sz="2000" dirty="0"/>
              <a:t>, along with the subtotals per month for each type, subtotals per type and grand total? </a:t>
            </a:r>
          </a:p>
          <a:p>
            <a:pPr marL="952500" lvl="2" indent="0">
              <a:lnSpc>
                <a:spcPct val="150000"/>
              </a:lnSpc>
              <a:spcBef>
                <a:spcPts val="0"/>
              </a:spcBef>
              <a:buSzPts val="3000"/>
              <a:buNone/>
            </a:pPr>
            <a:r>
              <a:rPr lang="en-US" altLang="en-US" sz="1600" dirty="0"/>
              <a:t>({type, </a:t>
            </a:r>
            <a:r>
              <a:rPr lang="en-US" altLang="en-US" sz="1600" dirty="0" err="1"/>
              <a:t>yearMonth</a:t>
            </a:r>
            <a:r>
              <a:rPr lang="en-US" altLang="en-US" sz="1600" dirty="0"/>
              <a:t>, city},{type, </a:t>
            </a:r>
            <a:r>
              <a:rPr lang="en-US" altLang="en-US" sz="1600" dirty="0" err="1"/>
              <a:t>yearMonth</a:t>
            </a:r>
            <a:r>
              <a:rPr lang="en-US" altLang="en-US" sz="1600" dirty="0"/>
              <a:t>}, {type},()): </a:t>
            </a:r>
          </a:p>
          <a:p>
            <a:pPr marL="952500" lvl="2" indent="0">
              <a:lnSpc>
                <a:spcPct val="150000"/>
              </a:lnSpc>
              <a:spcBef>
                <a:spcPts val="0"/>
              </a:spcBef>
              <a:buSzPts val="3000"/>
              <a:buNone/>
            </a:pPr>
            <a:r>
              <a:rPr lang="en-US" altLang="en-US" sz="1600" dirty="0"/>
              <a:t>Formula: n=3, groupings/levels of aggregation</a:t>
            </a:r>
          </a:p>
          <a:p>
            <a:pPr marL="952500" lvl="2" indent="0">
              <a:lnSpc>
                <a:spcPct val="150000"/>
              </a:lnSpc>
              <a:spcBef>
                <a:spcPts val="0"/>
              </a:spcBef>
              <a:buSzPts val="3000"/>
              <a:buNone/>
            </a:pPr>
            <a:r>
              <a:rPr lang="en-US" altLang="en-US" sz="1600" dirty="0"/>
              <a:t> = 3+1 = 4. Rollup generates 1 extra row for grant total</a:t>
            </a:r>
          </a:p>
          <a:p>
            <a:pPr marL="495300" lvl="1" indent="0">
              <a:lnSpc>
                <a:spcPct val="150000"/>
              </a:lnSpc>
              <a:spcBef>
                <a:spcPts val="0"/>
              </a:spcBef>
              <a:buSzPts val="3000"/>
              <a:buNone/>
            </a:pPr>
            <a:endParaRPr lang="en-US" altLang="en-US" sz="2000" dirty="0"/>
          </a:p>
          <a:p>
            <a:pPr marL="495300" lvl="1" indent="0">
              <a:spcBef>
                <a:spcPts val="0"/>
              </a:spcBef>
              <a:buSzPts val="3000"/>
              <a:buNone/>
            </a:pPr>
            <a:r>
              <a:rPr lang="en-US" altLang="en-US" sz="2000" b="1" dirty="0"/>
              <a:t>SELECT</a:t>
            </a:r>
            <a:r>
              <a:rPr lang="en-US" altLang="en-US" sz="2000" dirty="0"/>
              <a:t> </a:t>
            </a:r>
            <a:r>
              <a:rPr lang="en-US" altLang="en-US" sz="2000" dirty="0" err="1"/>
              <a:t>propertyType</a:t>
            </a:r>
            <a:r>
              <a:rPr lang="en-US" altLang="en-US" sz="2000" dirty="0"/>
              <a:t>, </a:t>
            </a:r>
            <a:r>
              <a:rPr lang="en-US" altLang="en-US" sz="2000" dirty="0" err="1"/>
              <a:t>yearMonth</a:t>
            </a:r>
            <a:r>
              <a:rPr lang="en-US" altLang="en-US" sz="2000" dirty="0"/>
              <a:t>, city, </a:t>
            </a:r>
            <a:r>
              <a:rPr lang="en-US" altLang="en-US" sz="2000" b="1" dirty="0"/>
              <a:t>SUM</a:t>
            </a:r>
            <a:r>
              <a:rPr lang="en-US" altLang="en-US" sz="2000" dirty="0"/>
              <a:t> (</a:t>
            </a:r>
            <a:r>
              <a:rPr lang="en-US" altLang="en-US" sz="2000" dirty="0" err="1"/>
              <a:t>salesAmt</a:t>
            </a:r>
            <a:r>
              <a:rPr lang="en-US" altLang="en-US" sz="2000" dirty="0"/>
              <a:t>) as sales</a:t>
            </a:r>
          </a:p>
          <a:p>
            <a:pPr marL="495300" lvl="1" indent="0">
              <a:spcBef>
                <a:spcPts val="0"/>
              </a:spcBef>
              <a:buSzPts val="3000"/>
              <a:buNone/>
            </a:pPr>
            <a:r>
              <a:rPr lang="en-US" altLang="en-US" sz="2000" b="1" dirty="0"/>
              <a:t>FROM</a:t>
            </a:r>
            <a:r>
              <a:rPr lang="en-US" altLang="en-US" sz="2000" dirty="0"/>
              <a:t> Sales</a:t>
            </a:r>
          </a:p>
          <a:p>
            <a:pPr marL="495300" lvl="1" indent="0">
              <a:spcBef>
                <a:spcPts val="0"/>
              </a:spcBef>
              <a:buSzPts val="3000"/>
              <a:buNone/>
            </a:pPr>
            <a:r>
              <a:rPr lang="en-US" altLang="en-US" sz="2000" b="1" dirty="0"/>
              <a:t>WHERE</a:t>
            </a:r>
            <a:r>
              <a:rPr lang="en-US" altLang="en-US" sz="2000" dirty="0"/>
              <a:t> </a:t>
            </a:r>
            <a:r>
              <a:rPr lang="en-US" altLang="en-US" sz="2000" dirty="0" err="1"/>
              <a:t>yearMonth</a:t>
            </a:r>
            <a:r>
              <a:rPr lang="en-US" altLang="en-US" sz="2000" dirty="0"/>
              <a:t> </a:t>
            </a:r>
            <a:r>
              <a:rPr lang="en-US" altLang="en-US" sz="2000" b="1" dirty="0"/>
              <a:t>IN</a:t>
            </a:r>
            <a:r>
              <a:rPr lang="en-US" altLang="en-US" sz="2000" dirty="0"/>
              <a:t> (‘2004-08’, ‘2004-09’) </a:t>
            </a:r>
            <a:r>
              <a:rPr lang="en-US" altLang="en-US" sz="2000" b="1" dirty="0"/>
              <a:t>AND</a:t>
            </a:r>
            <a:r>
              <a:rPr lang="en-US" altLang="en-US" sz="2000" dirty="0"/>
              <a:t> city </a:t>
            </a:r>
            <a:r>
              <a:rPr lang="en-US" altLang="en-US" sz="2000" b="1" dirty="0"/>
              <a:t>IN</a:t>
            </a:r>
            <a:r>
              <a:rPr lang="en-US" altLang="en-US" sz="2000" dirty="0"/>
              <a:t> (‘Aberdeen’, ‘Edinburgh’, ‘Glasgow’)</a:t>
            </a:r>
          </a:p>
          <a:p>
            <a:pPr marL="495300" lvl="1" indent="0">
              <a:spcBef>
                <a:spcPts val="0"/>
              </a:spcBef>
              <a:buSzPts val="3000"/>
              <a:buNone/>
            </a:pPr>
            <a:r>
              <a:rPr lang="en-US" altLang="en-US" sz="2000" b="1" dirty="0"/>
              <a:t>GROUP BY </a:t>
            </a:r>
            <a:r>
              <a:rPr lang="en-US" altLang="en-US" sz="2000" b="1" dirty="0">
                <a:solidFill>
                  <a:schemeClr val="bg1"/>
                </a:solidFill>
              </a:rPr>
              <a:t>ROLLUP</a:t>
            </a:r>
            <a:r>
              <a:rPr lang="en-US" altLang="en-US" sz="2000" b="1" dirty="0"/>
              <a:t> </a:t>
            </a:r>
            <a:r>
              <a:rPr lang="en-US" altLang="en-US" sz="2000" dirty="0"/>
              <a:t>(</a:t>
            </a:r>
            <a:r>
              <a:rPr lang="en-US" altLang="en-US" sz="2000" dirty="0" err="1"/>
              <a:t>propertyType</a:t>
            </a:r>
            <a:r>
              <a:rPr lang="en-US" altLang="en-US" sz="2000" dirty="0"/>
              <a:t>, </a:t>
            </a:r>
            <a:r>
              <a:rPr lang="en-US" altLang="en-US" sz="2000" dirty="0" err="1"/>
              <a:t>yearMonth</a:t>
            </a:r>
            <a:r>
              <a:rPr lang="en-US" altLang="en-US" sz="2000" dirty="0"/>
              <a:t>, city)</a:t>
            </a:r>
          </a:p>
        </p:txBody>
      </p:sp>
      <p:pic>
        <p:nvPicPr>
          <p:cNvPr id="2" name="Picture 1">
            <a:extLst>
              <a:ext uri="{FF2B5EF4-FFF2-40B4-BE49-F238E27FC236}">
                <a16:creationId xmlns:a16="http://schemas.microsoft.com/office/drawing/2014/main" id="{6C8EB204-968C-DD4E-ADD0-8AFA062405B9}"/>
              </a:ext>
            </a:extLst>
          </p:cNvPr>
          <p:cNvPicPr>
            <a:picLocks noChangeAspect="1"/>
          </p:cNvPicPr>
          <p:nvPr/>
        </p:nvPicPr>
        <p:blipFill rotWithShape="1">
          <a:blip r:embed="rId3"/>
          <a:srcRect l="30645" t="26094" r="30323" b="9104"/>
          <a:stretch/>
        </p:blipFill>
        <p:spPr>
          <a:xfrm>
            <a:off x="10116214" y="1947707"/>
            <a:ext cx="7581850" cy="7080569"/>
          </a:xfrm>
          <a:prstGeom prst="rect">
            <a:avLst/>
          </a:prstGeom>
        </p:spPr>
      </p:pic>
      <p:sp>
        <p:nvSpPr>
          <p:cNvPr id="3" name="TextBox 2">
            <a:extLst>
              <a:ext uri="{FF2B5EF4-FFF2-40B4-BE49-F238E27FC236}">
                <a16:creationId xmlns:a16="http://schemas.microsoft.com/office/drawing/2014/main" id="{318797BE-3E08-BBB2-76BE-1115908F5E87}"/>
              </a:ext>
            </a:extLst>
          </p:cNvPr>
          <p:cNvSpPr txBox="1"/>
          <p:nvPr/>
        </p:nvSpPr>
        <p:spPr>
          <a:xfrm>
            <a:off x="10116214" y="9028276"/>
            <a:ext cx="3511296" cy="307777"/>
          </a:xfrm>
          <a:prstGeom prst="rect">
            <a:avLst/>
          </a:prstGeom>
          <a:noFill/>
        </p:spPr>
        <p:txBody>
          <a:bodyPr wrap="square" rtlCol="0">
            <a:spAutoFit/>
          </a:bodyPr>
          <a:lstStyle/>
          <a:p>
            <a:r>
              <a:rPr lang="en-US" b="1" dirty="0"/>
              <a:t>Connolly &amp; </a:t>
            </a:r>
            <a:r>
              <a:rPr lang="en-US" b="1" dirty="0" err="1"/>
              <a:t>Begg</a:t>
            </a:r>
            <a:r>
              <a:rPr lang="en-US" b="1" dirty="0"/>
              <a:t>, 2015</a:t>
            </a:r>
          </a:p>
        </p:txBody>
      </p:sp>
    </p:spTree>
    <p:extLst>
      <p:ext uri="{BB962C8B-B14F-4D97-AF65-F5344CB8AC3E}">
        <p14:creationId xmlns:p14="http://schemas.microsoft.com/office/powerpoint/2010/main" val="279633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81300"/>
            <a:ext cx="10641165" cy="125361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Font typeface="Arial"/>
              <a:buNone/>
            </a:pPr>
            <a:r>
              <a:rPr lang="en-US" sz="4000" dirty="0"/>
              <a:t>GROUP BY: using OLAP - CUBE</a:t>
            </a:r>
            <a:endParaRPr sz="4000" dirty="0"/>
          </a:p>
        </p:txBody>
      </p:sp>
      <p:sp>
        <p:nvSpPr>
          <p:cNvPr id="117" name="Google Shape;117;p21"/>
          <p:cNvSpPr txBox="1">
            <a:spLocks noGrp="1"/>
          </p:cNvSpPr>
          <p:nvPr>
            <p:ph type="body" idx="1"/>
          </p:nvPr>
        </p:nvSpPr>
        <p:spPr>
          <a:xfrm>
            <a:off x="663676" y="1414539"/>
            <a:ext cx="11076040" cy="1047135"/>
          </a:xfrm>
          <a:prstGeom prst="rect">
            <a:avLst/>
          </a:prstGeom>
          <a:noFill/>
          <a:ln>
            <a:noFill/>
          </a:ln>
        </p:spPr>
        <p:txBody>
          <a:bodyPr spcFirstLastPara="1" wrap="square" lIns="91425" tIns="45700" rIns="91425" bIns="45700" anchor="t" anchorCtr="0">
            <a:noAutofit/>
          </a:bodyPr>
          <a:lstStyle/>
          <a:p>
            <a:pPr marL="495300" lvl="1" indent="0">
              <a:lnSpc>
                <a:spcPct val="150000"/>
              </a:lnSpc>
              <a:spcBef>
                <a:spcPts val="0"/>
              </a:spcBef>
              <a:buSzPts val="3000"/>
              <a:buNone/>
            </a:pPr>
            <a:r>
              <a:rPr lang="en-US" altLang="en-US" sz="2800" b="1" dirty="0"/>
              <a:t>Typical OLAP query example (assume table: Sales)</a:t>
            </a:r>
          </a:p>
        </p:txBody>
      </p:sp>
      <p:sp>
        <p:nvSpPr>
          <p:cNvPr id="4" name="Google Shape;117;p21">
            <a:extLst>
              <a:ext uri="{FF2B5EF4-FFF2-40B4-BE49-F238E27FC236}">
                <a16:creationId xmlns:a16="http://schemas.microsoft.com/office/drawing/2014/main" id="{90606EE8-F5D3-A70F-9119-75A9C4537F4F}"/>
              </a:ext>
            </a:extLst>
          </p:cNvPr>
          <p:cNvSpPr txBox="1">
            <a:spLocks/>
          </p:cNvSpPr>
          <p:nvPr/>
        </p:nvSpPr>
        <p:spPr>
          <a:xfrm>
            <a:off x="715091" y="2596607"/>
            <a:ext cx="10530553" cy="679811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82600" algn="l" rtl="0">
              <a:lnSpc>
                <a:spcPct val="100000"/>
              </a:lnSpc>
              <a:spcBef>
                <a:spcPts val="4000"/>
              </a:spcBef>
              <a:spcAft>
                <a:spcPts val="0"/>
              </a:spcAft>
              <a:buClr>
                <a:schemeClr val="accent2"/>
              </a:buClr>
              <a:buSzPts val="4000"/>
              <a:buFont typeface="Noto Sans Symbols"/>
              <a:buChar char="⚫"/>
              <a:defRPr sz="4000" b="0" i="0" u="none" strike="noStrike" cap="none">
                <a:solidFill>
                  <a:schemeClr val="dk1"/>
                </a:solidFill>
                <a:latin typeface="Arial"/>
                <a:ea typeface="Arial"/>
                <a:cs typeface="Arial"/>
                <a:sym typeface="Arial"/>
              </a:defRPr>
            </a:lvl1pPr>
            <a:lvl2pPr marL="914400" marR="0" lvl="1" indent="-457200" algn="l" rtl="0">
              <a:lnSpc>
                <a:spcPct val="100000"/>
              </a:lnSpc>
              <a:spcBef>
                <a:spcPts val="1200"/>
              </a:spcBef>
              <a:spcAft>
                <a:spcPts val="0"/>
              </a:spcAft>
              <a:buClr>
                <a:srgbClr val="808080"/>
              </a:buClr>
              <a:buSzPts val="3600"/>
              <a:buFont typeface="Noto Sans Symbols"/>
              <a:buChar char="⚫"/>
              <a:defRPr sz="3600" b="0" i="0" u="none" strike="noStrike" cap="none">
                <a:solidFill>
                  <a:schemeClr val="dk1"/>
                </a:solidFill>
                <a:latin typeface="Arial"/>
                <a:ea typeface="Arial"/>
                <a:cs typeface="Arial"/>
                <a:sym typeface="Arial"/>
              </a:defRPr>
            </a:lvl2pPr>
            <a:lvl3pPr marL="1371600" marR="0" lvl="2" indent="-431800" algn="l" rtl="0">
              <a:lnSpc>
                <a:spcPct val="100000"/>
              </a:lnSpc>
              <a:spcBef>
                <a:spcPts val="1200"/>
              </a:spcBef>
              <a:spcAft>
                <a:spcPts val="0"/>
              </a:spcAft>
              <a:buClr>
                <a:srgbClr val="969696"/>
              </a:buClr>
              <a:buSzPts val="3200"/>
              <a:buFont typeface="Noto Sans Symbols"/>
              <a:buChar char="⚫"/>
              <a:defRPr sz="3200" b="0" i="0" u="none" strike="noStrike" cap="none">
                <a:solidFill>
                  <a:schemeClr val="dk1"/>
                </a:solidFill>
                <a:latin typeface="Arial"/>
                <a:ea typeface="Arial"/>
                <a:cs typeface="Arial"/>
                <a:sym typeface="Arial"/>
              </a:defRPr>
            </a:lvl3pPr>
            <a:lvl4pPr marL="1828800" marR="0" lvl="3" indent="-406400" algn="l" rtl="0">
              <a:lnSpc>
                <a:spcPct val="100000"/>
              </a:lnSpc>
              <a:spcBef>
                <a:spcPts val="1200"/>
              </a:spcBef>
              <a:spcAft>
                <a:spcPts val="0"/>
              </a:spcAft>
              <a:buClr>
                <a:srgbClr val="F8BC65"/>
              </a:buClr>
              <a:buSzPts val="2800"/>
              <a:buFont typeface="Noto Sans Symbols"/>
              <a:buChar char="⚫"/>
              <a:defRPr sz="2800" b="0" i="0" u="none" strike="noStrike" cap="none">
                <a:solidFill>
                  <a:schemeClr val="dk1"/>
                </a:solidFill>
                <a:latin typeface="Arial"/>
                <a:ea typeface="Arial"/>
                <a:cs typeface="Arial"/>
                <a:sym typeface="Arial"/>
              </a:defRPr>
            </a:lvl4pPr>
            <a:lvl5pPr marL="2286000" marR="0" lvl="4" indent="-381000" algn="l" rtl="0">
              <a:lnSpc>
                <a:spcPct val="100000"/>
              </a:lnSpc>
              <a:spcBef>
                <a:spcPts val="1200"/>
              </a:spcBef>
              <a:spcAft>
                <a:spcPts val="0"/>
              </a:spcAft>
              <a:buClr>
                <a:srgbClr val="FBD299"/>
              </a:buClr>
              <a:buSzPts val="2400"/>
              <a:buFont typeface="Noto Sans Symbols"/>
              <a:buChar char="⚫"/>
              <a:defRPr sz="2400" b="0" i="0" u="none" strike="noStrike" cap="none">
                <a:solidFill>
                  <a:schemeClr val="dk1"/>
                </a:solidFill>
                <a:latin typeface="Arial"/>
                <a:ea typeface="Arial"/>
                <a:cs typeface="Arial"/>
                <a:sym typeface="Arial"/>
              </a:defRPr>
            </a:lvl5pPr>
            <a:lvl6pPr marL="2743200" marR="0" lvl="5"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6pPr>
            <a:lvl7pPr marL="3200400" marR="0" lvl="6"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7pPr>
            <a:lvl8pPr marL="3657600" marR="0" lvl="7" indent="-354329" algn="l" rtl="0">
              <a:lnSpc>
                <a:spcPct val="100000"/>
              </a:lnSpc>
              <a:spcBef>
                <a:spcPts val="360"/>
              </a:spcBef>
              <a:spcAft>
                <a:spcPts val="0"/>
              </a:spcAft>
              <a:buClr>
                <a:schemeClr val="accent2"/>
              </a:buClr>
              <a:buSzPts val="1980"/>
              <a:buFont typeface="Noto Sans Symbols"/>
              <a:buChar char="⚫"/>
              <a:defRPr sz="3600" b="0" i="0" u="none" strike="noStrike" cap="none">
                <a:solidFill>
                  <a:srgbClr val="595959"/>
                </a:solidFill>
                <a:latin typeface="Arial"/>
                <a:ea typeface="Arial"/>
                <a:cs typeface="Arial"/>
                <a:sym typeface="Arial"/>
              </a:defRPr>
            </a:lvl8pPr>
            <a:lvl9pPr marL="4114800" marR="0" lvl="8" indent="-354329" algn="l" rtl="0">
              <a:lnSpc>
                <a:spcPct val="100000"/>
              </a:lnSpc>
              <a:spcBef>
                <a:spcPts val="360"/>
              </a:spcBef>
              <a:spcAft>
                <a:spcPts val="0"/>
              </a:spcAft>
              <a:buClr>
                <a:srgbClr val="FA455B"/>
              </a:buClr>
              <a:buSzPts val="1980"/>
              <a:buFont typeface="Noto Sans Symbols"/>
              <a:buChar char="⚫"/>
              <a:defRPr sz="3600" b="0" i="0" u="none" strike="noStrike" cap="none">
                <a:solidFill>
                  <a:srgbClr val="595959"/>
                </a:solidFill>
                <a:latin typeface="Arial"/>
                <a:ea typeface="Arial"/>
                <a:cs typeface="Arial"/>
                <a:sym typeface="Arial"/>
              </a:defRPr>
            </a:lvl9pPr>
          </a:lstStyle>
          <a:p>
            <a:pPr marL="495300" lvl="1" indent="0">
              <a:lnSpc>
                <a:spcPct val="150000"/>
              </a:lnSpc>
              <a:spcBef>
                <a:spcPts val="0"/>
              </a:spcBef>
              <a:buSzPts val="3000"/>
              <a:buNone/>
            </a:pPr>
            <a:r>
              <a:rPr lang="en-US" altLang="en-US" sz="2000" dirty="0"/>
              <a:t>What is the total revenue generated by </a:t>
            </a:r>
          </a:p>
          <a:p>
            <a:pPr marL="495300" lvl="1" indent="0">
              <a:lnSpc>
                <a:spcPct val="150000"/>
              </a:lnSpc>
              <a:spcBef>
                <a:spcPts val="0"/>
              </a:spcBef>
              <a:buSzPts val="3000"/>
              <a:buNone/>
            </a:pPr>
            <a:r>
              <a:rPr lang="en-US" altLang="en-US" sz="2000" dirty="0"/>
              <a:t>sales of each </a:t>
            </a:r>
            <a:r>
              <a:rPr lang="en-US" altLang="en-US" sz="2000" b="1" dirty="0"/>
              <a:t>type</a:t>
            </a:r>
            <a:r>
              <a:rPr lang="en-US" altLang="en-US" sz="2000" dirty="0"/>
              <a:t> in each </a:t>
            </a:r>
            <a:r>
              <a:rPr lang="en-US" altLang="en-US" sz="2000" b="1" dirty="0"/>
              <a:t>city</a:t>
            </a:r>
            <a:r>
              <a:rPr lang="en-US" altLang="en-US" sz="2000" dirty="0"/>
              <a:t>, in </a:t>
            </a:r>
            <a:r>
              <a:rPr lang="en-US" altLang="en-US" sz="2000" b="1" dirty="0"/>
              <a:t>August and September 2004</a:t>
            </a:r>
            <a:r>
              <a:rPr lang="en-US" altLang="en-US" sz="2000" dirty="0"/>
              <a:t>, along with all subtotals and grand totals? </a:t>
            </a:r>
          </a:p>
          <a:p>
            <a:pPr marL="952500" lvl="2" indent="0">
              <a:lnSpc>
                <a:spcPct val="150000"/>
              </a:lnSpc>
              <a:spcBef>
                <a:spcPts val="0"/>
              </a:spcBef>
              <a:buSzPts val="3000"/>
              <a:buNone/>
            </a:pPr>
            <a:r>
              <a:rPr lang="en-US" altLang="en-US" sz="1800" dirty="0"/>
              <a:t>Suppose: type=A; </a:t>
            </a:r>
          </a:p>
          <a:p>
            <a:pPr marL="952500" lvl="2" indent="0">
              <a:lnSpc>
                <a:spcPct val="150000"/>
              </a:lnSpc>
              <a:spcBef>
                <a:spcPts val="0"/>
              </a:spcBef>
              <a:buSzPts val="3000"/>
              <a:buNone/>
            </a:pPr>
            <a:r>
              <a:rPr lang="en-US" altLang="en-US" sz="1800" dirty="0" err="1"/>
              <a:t>yearMonth</a:t>
            </a:r>
            <a:r>
              <a:rPr lang="en-US" altLang="en-US" sz="1800" dirty="0"/>
              <a:t> =B; </a:t>
            </a:r>
          </a:p>
          <a:p>
            <a:pPr marL="952500" lvl="2" indent="0">
              <a:lnSpc>
                <a:spcPct val="150000"/>
              </a:lnSpc>
              <a:spcBef>
                <a:spcPts val="0"/>
              </a:spcBef>
              <a:buSzPts val="3000"/>
              <a:buNone/>
            </a:pPr>
            <a:r>
              <a:rPr lang="en-US" altLang="en-US" sz="1800" dirty="0"/>
              <a:t>city =C. </a:t>
            </a:r>
          </a:p>
          <a:p>
            <a:pPr marL="952500" lvl="2" indent="0">
              <a:lnSpc>
                <a:spcPct val="150000"/>
              </a:lnSpc>
              <a:spcBef>
                <a:spcPts val="0"/>
              </a:spcBef>
              <a:buSzPts val="3000"/>
              <a:buNone/>
            </a:pPr>
            <a:r>
              <a:rPr lang="en-US" altLang="en-US" sz="1800" dirty="0"/>
              <a:t>See all groupings generated by CUBE: ({ABC},{AB},{AC},{A},{BC},{B},{C},())</a:t>
            </a:r>
          </a:p>
          <a:p>
            <a:pPr marL="952500" lvl="2" indent="0">
              <a:lnSpc>
                <a:spcPct val="150000"/>
              </a:lnSpc>
              <a:spcBef>
                <a:spcPts val="0"/>
              </a:spcBef>
              <a:buSzPts val="3000"/>
              <a:buNone/>
            </a:pPr>
            <a:r>
              <a:rPr lang="en-US" altLang="en-US" sz="1800" b="1" dirty="0"/>
              <a:t>Formula</a:t>
            </a:r>
            <a:r>
              <a:rPr lang="en-US" altLang="en-US" sz="1800" dirty="0"/>
              <a:t>: CUBE (</a:t>
            </a:r>
            <a:r>
              <a:rPr lang="en-US" altLang="en-US" sz="1800" dirty="0" err="1"/>
              <a:t>propertyType</a:t>
            </a:r>
            <a:r>
              <a:rPr lang="en-US" altLang="en-US" sz="1800" dirty="0"/>
              <a:t>, </a:t>
            </a:r>
            <a:r>
              <a:rPr lang="en-US" altLang="en-US" sz="1800" dirty="0" err="1"/>
              <a:t>yearMonth</a:t>
            </a:r>
            <a:r>
              <a:rPr lang="en-US" altLang="en-US" sz="1800" dirty="0"/>
              <a:t>, city), </a:t>
            </a:r>
          </a:p>
          <a:p>
            <a:pPr marL="952500" lvl="2" indent="0">
              <a:lnSpc>
                <a:spcPct val="150000"/>
              </a:lnSpc>
              <a:spcBef>
                <a:spcPts val="0"/>
              </a:spcBef>
              <a:buSzPts val="3000"/>
              <a:buNone/>
            </a:pPr>
            <a:r>
              <a:rPr lang="en-US" altLang="en-US" sz="1800" dirty="0"/>
              <a:t>n=3, 2^3 = 8 groupings/levels of aggregation</a:t>
            </a:r>
          </a:p>
          <a:p>
            <a:pPr marL="495300" lvl="1" indent="0">
              <a:lnSpc>
                <a:spcPct val="150000"/>
              </a:lnSpc>
              <a:spcBef>
                <a:spcPts val="0"/>
              </a:spcBef>
              <a:buSzPts val="3000"/>
              <a:buNone/>
            </a:pPr>
            <a:endParaRPr lang="en-US" altLang="en-US" sz="2000" dirty="0"/>
          </a:p>
          <a:p>
            <a:pPr marL="495300" lvl="1" indent="0">
              <a:spcBef>
                <a:spcPts val="0"/>
              </a:spcBef>
              <a:buSzPts val="3000"/>
              <a:buNone/>
            </a:pPr>
            <a:r>
              <a:rPr lang="en-US" altLang="en-US" sz="2000" b="1" dirty="0"/>
              <a:t>SELECT</a:t>
            </a:r>
            <a:r>
              <a:rPr lang="en-US" altLang="en-US" sz="2000" dirty="0"/>
              <a:t> </a:t>
            </a:r>
            <a:r>
              <a:rPr lang="en-US" altLang="en-US" sz="2000" dirty="0" err="1"/>
              <a:t>propertyType</a:t>
            </a:r>
            <a:r>
              <a:rPr lang="en-US" altLang="en-US" sz="2000" dirty="0"/>
              <a:t>, </a:t>
            </a:r>
            <a:r>
              <a:rPr lang="en-US" altLang="en-US" sz="2000" dirty="0" err="1"/>
              <a:t>yearMonth</a:t>
            </a:r>
            <a:r>
              <a:rPr lang="en-US" altLang="en-US" sz="2000" dirty="0"/>
              <a:t>, city, </a:t>
            </a:r>
            <a:r>
              <a:rPr lang="en-US" altLang="en-US" sz="2000" b="1" dirty="0"/>
              <a:t>SUM</a:t>
            </a:r>
            <a:r>
              <a:rPr lang="en-US" altLang="en-US" sz="2000" dirty="0"/>
              <a:t> (</a:t>
            </a:r>
            <a:r>
              <a:rPr lang="en-US" altLang="en-US" sz="2000" dirty="0" err="1"/>
              <a:t>salesAmt</a:t>
            </a:r>
            <a:r>
              <a:rPr lang="en-US" altLang="en-US" sz="2000" dirty="0"/>
              <a:t>) as sales</a:t>
            </a:r>
          </a:p>
          <a:p>
            <a:pPr marL="495300" lvl="1" indent="0">
              <a:spcBef>
                <a:spcPts val="0"/>
              </a:spcBef>
              <a:buSzPts val="3000"/>
              <a:buNone/>
            </a:pPr>
            <a:r>
              <a:rPr lang="en-US" altLang="en-US" sz="2000" b="1" dirty="0"/>
              <a:t>FROM</a:t>
            </a:r>
            <a:r>
              <a:rPr lang="en-US" altLang="en-US" sz="2000" dirty="0"/>
              <a:t> Sales</a:t>
            </a:r>
          </a:p>
          <a:p>
            <a:pPr marL="495300" lvl="1" indent="0">
              <a:spcBef>
                <a:spcPts val="0"/>
              </a:spcBef>
              <a:buSzPts val="3000"/>
              <a:buNone/>
            </a:pPr>
            <a:r>
              <a:rPr lang="en-US" altLang="en-US" sz="2000" b="1" dirty="0"/>
              <a:t>WHERE</a:t>
            </a:r>
            <a:r>
              <a:rPr lang="en-US" altLang="en-US" sz="2000" dirty="0"/>
              <a:t> </a:t>
            </a:r>
            <a:r>
              <a:rPr lang="en-US" altLang="en-US" sz="2000" dirty="0" err="1"/>
              <a:t>yearMonth</a:t>
            </a:r>
            <a:r>
              <a:rPr lang="en-US" altLang="en-US" sz="2000" dirty="0"/>
              <a:t> </a:t>
            </a:r>
            <a:r>
              <a:rPr lang="en-US" altLang="en-US" sz="2000" b="1" dirty="0"/>
              <a:t>IN</a:t>
            </a:r>
            <a:r>
              <a:rPr lang="en-US" altLang="en-US" sz="2000" dirty="0"/>
              <a:t> (‘2004-08’, ‘2004-09’) </a:t>
            </a:r>
            <a:r>
              <a:rPr lang="en-US" altLang="en-US" sz="2000" b="1" dirty="0"/>
              <a:t>AND</a:t>
            </a:r>
            <a:r>
              <a:rPr lang="en-US" altLang="en-US" sz="2000" dirty="0"/>
              <a:t> city </a:t>
            </a:r>
            <a:r>
              <a:rPr lang="en-US" altLang="en-US" sz="2000" b="1" dirty="0"/>
              <a:t>IN</a:t>
            </a:r>
            <a:r>
              <a:rPr lang="en-US" altLang="en-US" sz="2000" dirty="0"/>
              <a:t> (‘Aberdeen’, ‘Edinburgh’, ‘Glasgow’)</a:t>
            </a:r>
          </a:p>
          <a:p>
            <a:pPr marL="495300" lvl="1" indent="0">
              <a:spcBef>
                <a:spcPts val="0"/>
              </a:spcBef>
              <a:buSzPts val="3000"/>
              <a:buNone/>
            </a:pPr>
            <a:r>
              <a:rPr lang="en-US" altLang="en-US" sz="2000" b="1" dirty="0"/>
              <a:t>GROUP BY </a:t>
            </a:r>
            <a:r>
              <a:rPr lang="en-US" altLang="en-US" sz="2000" b="1" dirty="0">
                <a:solidFill>
                  <a:schemeClr val="bg1"/>
                </a:solidFill>
              </a:rPr>
              <a:t>CUBE</a:t>
            </a:r>
            <a:r>
              <a:rPr lang="en-US" altLang="en-US" sz="2000" b="1" dirty="0"/>
              <a:t> </a:t>
            </a:r>
            <a:r>
              <a:rPr lang="en-US" altLang="en-US" sz="2000" dirty="0"/>
              <a:t>(</a:t>
            </a:r>
            <a:r>
              <a:rPr lang="en-US" altLang="en-US" sz="2000" dirty="0" err="1"/>
              <a:t>propertyType</a:t>
            </a:r>
            <a:r>
              <a:rPr lang="en-US" altLang="en-US" sz="2000" dirty="0"/>
              <a:t>, </a:t>
            </a:r>
            <a:r>
              <a:rPr lang="en-US" altLang="en-US" sz="2000" dirty="0" err="1"/>
              <a:t>yearMonth</a:t>
            </a:r>
            <a:r>
              <a:rPr lang="en-US" altLang="en-US" sz="2000" dirty="0"/>
              <a:t>, city)</a:t>
            </a:r>
          </a:p>
        </p:txBody>
      </p:sp>
      <p:pic>
        <p:nvPicPr>
          <p:cNvPr id="3" name="Picture 2" descr="A screenshot of a computer&#10;&#10;Description automatically generated">
            <a:extLst>
              <a:ext uri="{FF2B5EF4-FFF2-40B4-BE49-F238E27FC236}">
                <a16:creationId xmlns:a16="http://schemas.microsoft.com/office/drawing/2014/main" id="{962AC389-136E-8E71-387E-E6A199021C61}"/>
              </a:ext>
            </a:extLst>
          </p:cNvPr>
          <p:cNvPicPr>
            <a:picLocks noChangeAspect="1"/>
          </p:cNvPicPr>
          <p:nvPr/>
        </p:nvPicPr>
        <p:blipFill rotWithShape="1">
          <a:blip r:embed="rId3"/>
          <a:srcRect l="22683" t="16137" r="52466" b="9492"/>
          <a:stretch/>
        </p:blipFill>
        <p:spPr bwMode="auto">
          <a:xfrm>
            <a:off x="12329201" y="81300"/>
            <a:ext cx="5295123" cy="891558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5D7EB58-93A1-C616-A115-711581D7B746}"/>
              </a:ext>
            </a:extLst>
          </p:cNvPr>
          <p:cNvSpPr txBox="1"/>
          <p:nvPr/>
        </p:nvSpPr>
        <p:spPr>
          <a:xfrm>
            <a:off x="1179644" y="8468663"/>
            <a:ext cx="10781298" cy="369332"/>
          </a:xfrm>
          <a:prstGeom prst="rect">
            <a:avLst/>
          </a:prstGeom>
          <a:noFill/>
        </p:spPr>
        <p:txBody>
          <a:bodyPr wrap="square" rtlCol="0">
            <a:spAutoFit/>
          </a:bodyPr>
          <a:lstStyle/>
          <a:p>
            <a:r>
              <a:rPr lang="en-US" sz="1800" b="1" dirty="0">
                <a:solidFill>
                  <a:schemeClr val="tx1"/>
                </a:solidFill>
              </a:rPr>
              <a:t>From the table* rows in bold are similar with those generated in a ROLLUP function table</a:t>
            </a:r>
          </a:p>
        </p:txBody>
      </p:sp>
      <p:sp>
        <p:nvSpPr>
          <p:cNvPr id="2" name="TextBox 1">
            <a:extLst>
              <a:ext uri="{FF2B5EF4-FFF2-40B4-BE49-F238E27FC236}">
                <a16:creationId xmlns:a16="http://schemas.microsoft.com/office/drawing/2014/main" id="{CD4D2DB9-E54C-0DDD-B95D-6D0BD9818E36}"/>
              </a:ext>
            </a:extLst>
          </p:cNvPr>
          <p:cNvSpPr txBox="1"/>
          <p:nvPr/>
        </p:nvSpPr>
        <p:spPr>
          <a:xfrm>
            <a:off x="12329201" y="8927660"/>
            <a:ext cx="3511296" cy="307777"/>
          </a:xfrm>
          <a:prstGeom prst="rect">
            <a:avLst/>
          </a:prstGeom>
          <a:noFill/>
        </p:spPr>
        <p:txBody>
          <a:bodyPr wrap="square" rtlCol="0">
            <a:spAutoFit/>
          </a:bodyPr>
          <a:lstStyle/>
          <a:p>
            <a:r>
              <a:rPr lang="en-US" b="1" dirty="0"/>
              <a:t>(Connolly &amp; </a:t>
            </a:r>
            <a:r>
              <a:rPr lang="en-US" b="1" dirty="0" err="1"/>
              <a:t>Begg</a:t>
            </a:r>
            <a:r>
              <a:rPr lang="en-US" b="1" dirty="0"/>
              <a:t>, 2015)</a:t>
            </a:r>
          </a:p>
        </p:txBody>
      </p:sp>
    </p:spTree>
    <p:extLst>
      <p:ext uri="{BB962C8B-B14F-4D97-AF65-F5344CB8AC3E}">
        <p14:creationId xmlns:p14="http://schemas.microsoft.com/office/powerpoint/2010/main" val="781665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body" idx="1"/>
          </p:nvPr>
        </p:nvSpPr>
        <p:spPr>
          <a:xfrm>
            <a:off x="1098550" y="2085700"/>
            <a:ext cx="15582600" cy="6515100"/>
          </a:xfrm>
          <a:prstGeom prst="rect">
            <a:avLst/>
          </a:prstGeom>
          <a:noFill/>
          <a:ln>
            <a:noFill/>
          </a:ln>
        </p:spPr>
        <p:txBody>
          <a:bodyPr spcFirstLastPara="1" wrap="square" lIns="91425" tIns="45700" rIns="91425" bIns="45700" anchor="t" anchorCtr="0">
            <a:normAutofit/>
          </a:bodyPr>
          <a:lstStyle/>
          <a:p>
            <a:pPr marL="698500" lvl="0" indent="-762000" algn="l" rtl="0">
              <a:spcBef>
                <a:spcPts val="0"/>
              </a:spcBef>
              <a:spcAft>
                <a:spcPts val="0"/>
              </a:spcAft>
              <a:buSzPts val="3800"/>
              <a:buChar char="●"/>
            </a:pPr>
            <a:r>
              <a:rPr lang="en-US" sz="3800" dirty="0">
                <a:solidFill>
                  <a:srgbClr val="000000"/>
                </a:solidFill>
                <a:latin typeface="Helvetica Neue"/>
                <a:ea typeface="Helvetica Neue"/>
                <a:cs typeface="Helvetica Neue"/>
                <a:sym typeface="Helvetica Neue"/>
              </a:rPr>
              <a:t>Part I: Advanced window functions</a:t>
            </a:r>
          </a:p>
          <a:p>
            <a:pPr marL="1612900" lvl="2" indent="-762000">
              <a:spcBef>
                <a:spcPts val="0"/>
              </a:spcBef>
              <a:buSzPts val="3800"/>
              <a:buChar char="●"/>
            </a:pPr>
            <a:r>
              <a:rPr lang="en-US" sz="3000" dirty="0">
                <a:solidFill>
                  <a:srgbClr val="000000"/>
                </a:solidFill>
                <a:latin typeface="Helvetica Neue"/>
                <a:ea typeface="Helvetica Neue"/>
                <a:cs typeface="Helvetica Neue"/>
                <a:sym typeface="Helvetica Neue"/>
              </a:rPr>
              <a:t>Ranking -- using employee salary dataset</a:t>
            </a:r>
          </a:p>
          <a:p>
            <a:pPr marL="1612900" lvl="2" indent="-762000">
              <a:spcBef>
                <a:spcPts val="0"/>
              </a:spcBef>
              <a:buSzPts val="3800"/>
              <a:buChar char="●"/>
            </a:pPr>
            <a:r>
              <a:rPr lang="en-US" sz="3000" dirty="0">
                <a:solidFill>
                  <a:srgbClr val="000000"/>
                </a:solidFill>
                <a:latin typeface="Helvetica Neue"/>
                <a:ea typeface="Helvetica Neue"/>
                <a:cs typeface="Helvetica Neue"/>
                <a:sym typeface="Helvetica Neue"/>
              </a:rPr>
              <a:t>Windowing – using covid dataset</a:t>
            </a:r>
          </a:p>
          <a:p>
            <a:pPr marL="2070100" lvl="3" indent="-762000">
              <a:spcBef>
                <a:spcPts val="0"/>
              </a:spcBef>
              <a:buSzPts val="3800"/>
              <a:buFont typeface="Noto Sans Symbols"/>
              <a:buChar char="●"/>
            </a:pPr>
            <a:r>
              <a:rPr lang="en-US" dirty="0">
                <a:solidFill>
                  <a:srgbClr val="000000"/>
                </a:solidFill>
                <a:latin typeface="Helvetica Neue"/>
                <a:ea typeface="Helvetica Neue"/>
                <a:cs typeface="Helvetica Neue"/>
                <a:sym typeface="Helvetica Neue"/>
              </a:rPr>
              <a:t> 7-day moving average</a:t>
            </a:r>
          </a:p>
          <a:p>
            <a:pPr marL="2070100" lvl="3" indent="-762000">
              <a:spcBef>
                <a:spcPts val="0"/>
              </a:spcBef>
              <a:buSzPts val="3800"/>
              <a:buFont typeface="Noto Sans Symbols"/>
              <a:buChar char="●"/>
            </a:pPr>
            <a:r>
              <a:rPr lang="en-US" dirty="0">
                <a:solidFill>
                  <a:srgbClr val="000000"/>
                </a:solidFill>
                <a:latin typeface="Helvetica Neue"/>
                <a:ea typeface="Helvetica Neue"/>
                <a:cs typeface="Helvetica Neue"/>
                <a:sym typeface="Helvetica Neue"/>
              </a:rPr>
              <a:t>14-day moving average</a:t>
            </a:r>
          </a:p>
          <a:p>
            <a:pPr marL="2070100" lvl="3" indent="-762000">
              <a:spcBef>
                <a:spcPts val="0"/>
              </a:spcBef>
              <a:buSzPts val="3800"/>
              <a:buFont typeface="Noto Sans Symbols"/>
              <a:buChar char="●"/>
            </a:pPr>
            <a:r>
              <a:rPr lang="en-US" dirty="0">
                <a:solidFill>
                  <a:srgbClr val="000000"/>
                </a:solidFill>
                <a:latin typeface="Helvetica Neue"/>
                <a:ea typeface="Helvetica Neue"/>
                <a:cs typeface="Helvetica Neue"/>
                <a:sym typeface="Helvetica Neue"/>
              </a:rPr>
              <a:t>30-day moving sum</a:t>
            </a:r>
          </a:p>
          <a:p>
            <a:pPr marL="1612900" lvl="2" indent="-762000">
              <a:spcBef>
                <a:spcPts val="0"/>
              </a:spcBef>
              <a:buSzPts val="3800"/>
              <a:buFont typeface="Noto Sans Symbols"/>
              <a:buChar char="●"/>
            </a:pPr>
            <a:endParaRPr lang="en-US" sz="3200" dirty="0">
              <a:solidFill>
                <a:srgbClr val="000000"/>
              </a:solidFill>
              <a:latin typeface="Helvetica Neue"/>
              <a:ea typeface="Helvetica Neue"/>
              <a:cs typeface="Helvetica Neue"/>
              <a:sym typeface="Helvetica Neue"/>
            </a:endParaRPr>
          </a:p>
          <a:p>
            <a:pPr marL="698500" lvl="0" indent="-762000" algn="l" rtl="0">
              <a:spcBef>
                <a:spcPts val="0"/>
              </a:spcBef>
              <a:spcAft>
                <a:spcPts val="0"/>
              </a:spcAft>
              <a:buSzPts val="3800"/>
              <a:buChar char="●"/>
            </a:pPr>
            <a:r>
              <a:rPr lang="en-US" sz="3800" dirty="0">
                <a:solidFill>
                  <a:srgbClr val="000000"/>
                </a:solidFill>
                <a:latin typeface="Helvetica Neue"/>
                <a:sym typeface="Helvetica Neue"/>
              </a:rPr>
              <a:t>Part II: OLAP queries on regional sales dataset Provided</a:t>
            </a:r>
          </a:p>
          <a:p>
            <a:pPr marL="2070100" lvl="3" indent="-762000">
              <a:spcBef>
                <a:spcPts val="0"/>
              </a:spcBef>
              <a:buSzPts val="3800"/>
              <a:buChar char="●"/>
            </a:pPr>
            <a:r>
              <a:rPr lang="en-US" dirty="0">
                <a:solidFill>
                  <a:srgbClr val="000000"/>
                </a:solidFill>
                <a:latin typeface="Helvetica Neue"/>
                <a:sym typeface="Helvetica Neue"/>
              </a:rPr>
              <a:t>Group by</a:t>
            </a:r>
          </a:p>
          <a:p>
            <a:pPr marL="2070100" lvl="3" indent="-762000">
              <a:spcBef>
                <a:spcPts val="0"/>
              </a:spcBef>
              <a:buSzPts val="3800"/>
              <a:buChar char="●"/>
            </a:pPr>
            <a:r>
              <a:rPr lang="en-US" dirty="0">
                <a:solidFill>
                  <a:srgbClr val="000000"/>
                </a:solidFill>
                <a:latin typeface="Helvetica Neue"/>
                <a:sym typeface="Helvetica Neue"/>
              </a:rPr>
              <a:t>Rollup</a:t>
            </a:r>
          </a:p>
          <a:p>
            <a:pPr marL="2070100" lvl="3" indent="-762000">
              <a:spcBef>
                <a:spcPts val="0"/>
              </a:spcBef>
              <a:buSzPts val="3800"/>
              <a:buChar char="●"/>
            </a:pPr>
            <a:r>
              <a:rPr lang="en-US" dirty="0">
                <a:solidFill>
                  <a:srgbClr val="000000"/>
                </a:solidFill>
                <a:latin typeface="Helvetica Neue"/>
                <a:sym typeface="Helvetica Neue"/>
              </a:rPr>
              <a:t>Cube</a:t>
            </a:r>
          </a:p>
          <a:p>
            <a:pPr marL="393700" lvl="1" indent="0">
              <a:spcBef>
                <a:spcPts val="0"/>
              </a:spcBef>
              <a:buSzPts val="3800"/>
              <a:buNone/>
            </a:pPr>
            <a:r>
              <a:rPr lang="en-US" sz="2800" dirty="0">
                <a:solidFill>
                  <a:schemeClr val="bg1"/>
                </a:solidFill>
              </a:rPr>
              <a:t>Please refer to the activity section for a detailed description of each part.</a:t>
            </a:r>
            <a:endParaRPr sz="2800" dirty="0">
              <a:solidFill>
                <a:schemeClr val="bg1"/>
              </a:solidFill>
            </a:endParaRPr>
          </a:p>
        </p:txBody>
      </p:sp>
      <p:sp>
        <p:nvSpPr>
          <p:cNvPr id="233" name="Google Shape;233;p37"/>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Practice Activities</a:t>
            </a:r>
            <a:endParaRPr dirty="0"/>
          </a:p>
        </p:txBody>
      </p:sp>
    </p:spTree>
    <p:extLst>
      <p:ext uri="{BB962C8B-B14F-4D97-AF65-F5344CB8AC3E}">
        <p14:creationId xmlns:p14="http://schemas.microsoft.com/office/powerpoint/2010/main" val="75571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body" idx="1"/>
          </p:nvPr>
        </p:nvSpPr>
        <p:spPr>
          <a:xfrm>
            <a:off x="949450" y="2942950"/>
            <a:ext cx="15582600" cy="6515100"/>
          </a:xfrm>
          <a:prstGeom prst="rect">
            <a:avLst/>
          </a:prstGeom>
          <a:noFill/>
          <a:ln>
            <a:noFill/>
          </a:ln>
        </p:spPr>
        <p:txBody>
          <a:bodyPr spcFirstLastPara="1" wrap="square" lIns="91425" tIns="45700" rIns="91425" bIns="45700" anchor="t" anchorCtr="0">
            <a:normAutofit/>
          </a:bodyPr>
          <a:lstStyle/>
          <a:p>
            <a:pPr marL="698500" marR="787400" indent="-635000">
              <a:lnSpc>
                <a:spcPct val="97000"/>
              </a:lnSpc>
              <a:spcBef>
                <a:spcPts val="0"/>
              </a:spcBef>
              <a:buSzPts val="3000"/>
              <a:buFont typeface="Noto Sans Symbols"/>
              <a:buChar char="●"/>
            </a:pPr>
            <a:r>
              <a:rPr lang="en-US" sz="3000" dirty="0">
                <a:solidFill>
                  <a:srgbClr val="000000"/>
                </a:solidFill>
                <a:latin typeface="Helvetica Neue"/>
              </a:rPr>
              <a:t>Test a variety of SQL queries of your choice on your database. Additional points will be awarded for queries derived from interesting use cases. Ensure that you test at least 15 different (including advanced window functions, and OLAP) queries and provide: 1) the query explanation/description, 2) the SQL statement/commands, and 3) the output/result for each query.</a:t>
            </a:r>
          </a:p>
          <a:p>
            <a:pPr marL="698500" marR="787400" lvl="0" indent="-635000" algn="l" rtl="0">
              <a:lnSpc>
                <a:spcPct val="97000"/>
              </a:lnSpc>
              <a:spcBef>
                <a:spcPts val="0"/>
              </a:spcBef>
              <a:spcAft>
                <a:spcPts val="0"/>
              </a:spcAft>
              <a:buSzPts val="3000"/>
              <a:buChar char="●"/>
            </a:pPr>
            <a:endParaRPr lang="en-US" sz="3000" dirty="0">
              <a:solidFill>
                <a:srgbClr val="000000"/>
              </a:solidFill>
              <a:latin typeface="Helvetica Neue"/>
              <a:ea typeface="Helvetica Neue"/>
              <a:cs typeface="Helvetica Neue"/>
              <a:sym typeface="Helvetica Neue"/>
            </a:endParaRPr>
          </a:p>
          <a:p>
            <a:pPr marL="698500" lvl="0" indent="0" algn="l" rtl="0">
              <a:spcBef>
                <a:spcPts val="0"/>
              </a:spcBef>
              <a:spcAft>
                <a:spcPts val="0"/>
              </a:spcAft>
              <a:buNone/>
            </a:pPr>
            <a:endParaRPr lang="en-US" sz="3000" dirty="0">
              <a:solidFill>
                <a:srgbClr val="000000"/>
              </a:solidFill>
              <a:latin typeface="Helvetica Neue"/>
              <a:ea typeface="Helvetica Neue"/>
              <a:cs typeface="Helvetica Neue"/>
              <a:sym typeface="Helvetica Neue"/>
            </a:endParaRPr>
          </a:p>
        </p:txBody>
      </p:sp>
      <p:sp>
        <p:nvSpPr>
          <p:cNvPr id="183" name="Google Shape;183;p31"/>
          <p:cNvSpPr txBox="1">
            <a:spLocks noGrp="1"/>
          </p:cNvSpPr>
          <p:nvPr>
            <p:ph type="title"/>
          </p:nvPr>
        </p:nvSpPr>
        <p:spPr>
          <a:xfrm>
            <a:off x="949450" y="101861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800" dirty="0"/>
              <a:t>Assessment Activity 3: Test a variety of SQL queries</a:t>
            </a:r>
            <a:endParaRPr sz="4800" dirty="0"/>
          </a:p>
          <a:p>
            <a:pPr marL="0" lvl="0" indent="0" algn="ctr" rtl="0">
              <a:spcBef>
                <a:spcPts val="0"/>
              </a:spcBef>
              <a:spcAft>
                <a:spcPts val="0"/>
              </a:spcAft>
              <a:buClr>
                <a:schemeClr val="dk1"/>
              </a:buClr>
              <a:buFont typeface="Arial"/>
              <a:buNone/>
            </a:pPr>
            <a:r>
              <a:rPr lang="en-US" sz="3600" dirty="0">
                <a:solidFill>
                  <a:schemeClr val="dk1"/>
                </a:solidFill>
              </a:rPr>
              <a:t>(also 3rd Project deliverable)</a:t>
            </a:r>
            <a:endParaRPr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1098550" y="2085700"/>
            <a:ext cx="14201400" cy="6515100"/>
          </a:xfrm>
          <a:prstGeom prst="rect">
            <a:avLst/>
          </a:prstGeom>
          <a:noFill/>
          <a:ln>
            <a:noFill/>
          </a:ln>
        </p:spPr>
        <p:txBody>
          <a:bodyPr spcFirstLastPara="1" wrap="square" lIns="91425" tIns="45700" rIns="91425" bIns="45700" anchor="t" anchorCtr="0">
            <a:normAutofit/>
          </a:bodyPr>
          <a:lstStyle/>
          <a:p>
            <a:pPr marL="698500" lvl="0" indent="-635000" algn="l" rtl="0">
              <a:lnSpc>
                <a:spcPct val="150000"/>
              </a:lnSpc>
              <a:spcBef>
                <a:spcPts val="0"/>
              </a:spcBef>
              <a:spcAft>
                <a:spcPts val="0"/>
              </a:spcAft>
              <a:buSzPts val="3000"/>
              <a:buChar char="●"/>
            </a:pPr>
            <a:r>
              <a:rPr lang="en-US" sz="3000" b="1" dirty="0"/>
              <a:t>Advanced window functions</a:t>
            </a:r>
          </a:p>
          <a:p>
            <a:pPr marL="1371600" lvl="1" indent="-635000" algn="l" rtl="0">
              <a:lnSpc>
                <a:spcPct val="150000"/>
              </a:lnSpc>
              <a:spcBef>
                <a:spcPts val="0"/>
              </a:spcBef>
              <a:spcAft>
                <a:spcPts val="0"/>
              </a:spcAft>
              <a:buSzPts val="3000"/>
              <a:buChar char="○"/>
            </a:pPr>
            <a:r>
              <a:rPr lang="en-US" sz="3000" dirty="0"/>
              <a:t>Ranking</a:t>
            </a:r>
          </a:p>
          <a:p>
            <a:pPr marL="1371600" lvl="1" indent="-635000" algn="l" rtl="0">
              <a:lnSpc>
                <a:spcPct val="150000"/>
              </a:lnSpc>
              <a:spcBef>
                <a:spcPts val="0"/>
              </a:spcBef>
              <a:spcAft>
                <a:spcPts val="0"/>
              </a:spcAft>
              <a:buSzPts val="3000"/>
              <a:buChar char="○"/>
            </a:pPr>
            <a:r>
              <a:rPr lang="en-US" sz="3000" dirty="0"/>
              <a:t>Windowing</a:t>
            </a:r>
          </a:p>
          <a:p>
            <a:pPr marL="698500" lvl="0" indent="-635000" algn="l" rtl="0">
              <a:spcBef>
                <a:spcPts val="4000"/>
              </a:spcBef>
              <a:spcAft>
                <a:spcPts val="0"/>
              </a:spcAft>
              <a:buSzPts val="3000"/>
              <a:buChar char="●"/>
            </a:pPr>
            <a:r>
              <a:rPr lang="en-US" sz="3000" b="1" dirty="0"/>
              <a:t>OLAP queries in SQL</a:t>
            </a:r>
            <a:br>
              <a:rPr lang="en-US" sz="3000" b="1" dirty="0"/>
            </a:br>
            <a:endParaRPr lang="en-US" sz="3000" b="1" dirty="0"/>
          </a:p>
          <a:p>
            <a:pPr marL="698500" lvl="0" indent="-635000" algn="l" rtl="0">
              <a:lnSpc>
                <a:spcPct val="150000"/>
              </a:lnSpc>
              <a:spcBef>
                <a:spcPts val="0"/>
              </a:spcBef>
              <a:spcAft>
                <a:spcPts val="0"/>
              </a:spcAft>
              <a:buSzPts val="3000"/>
              <a:buChar char="●"/>
            </a:pPr>
            <a:r>
              <a:rPr lang="en-US" sz="3000" b="1" dirty="0"/>
              <a:t>Activities:</a:t>
            </a:r>
            <a:endParaRPr sz="3000" b="1" dirty="0"/>
          </a:p>
          <a:p>
            <a:pPr marL="1371600" lvl="1" indent="-635000" algn="l" rtl="0">
              <a:lnSpc>
                <a:spcPct val="150000"/>
              </a:lnSpc>
              <a:spcBef>
                <a:spcPts val="0"/>
              </a:spcBef>
              <a:spcAft>
                <a:spcPts val="0"/>
              </a:spcAft>
              <a:buSzPts val="3000"/>
              <a:buChar char="○"/>
            </a:pPr>
            <a:r>
              <a:rPr lang="en-US" sz="3000" dirty="0"/>
              <a:t>Practice: Part I (window functions) and Part II (OLAP queries)</a:t>
            </a:r>
            <a:endParaRPr sz="3000" dirty="0"/>
          </a:p>
          <a:p>
            <a:pPr marL="1371600" lvl="1" indent="-635000" algn="l" rtl="0">
              <a:lnSpc>
                <a:spcPct val="150000"/>
              </a:lnSpc>
              <a:spcBef>
                <a:spcPts val="0"/>
              </a:spcBef>
              <a:spcAft>
                <a:spcPts val="0"/>
              </a:spcAft>
              <a:buSzPts val="3000"/>
              <a:buChar char="○"/>
            </a:pPr>
            <a:r>
              <a:rPr lang="en-US" sz="3000" dirty="0"/>
              <a:t>Course Project: 3rd deliverable</a:t>
            </a:r>
            <a:endParaRPr sz="2600" dirty="0"/>
          </a:p>
        </p:txBody>
      </p:sp>
      <p:sp>
        <p:nvSpPr>
          <p:cNvPr id="189" name="Google Shape;189;p32"/>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Summary</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body" idx="1"/>
          </p:nvPr>
        </p:nvSpPr>
        <p:spPr>
          <a:xfrm>
            <a:off x="1098550" y="2085700"/>
            <a:ext cx="14201400" cy="6515100"/>
          </a:xfrm>
          <a:prstGeom prst="rect">
            <a:avLst/>
          </a:prstGeom>
          <a:noFill/>
          <a:ln>
            <a:noFill/>
          </a:ln>
        </p:spPr>
        <p:txBody>
          <a:bodyPr spcFirstLastPara="1" wrap="square" lIns="91425" tIns="45700" rIns="91425" bIns="45700" anchor="t" anchorCtr="0">
            <a:normAutofit/>
          </a:bodyPr>
          <a:lstStyle/>
          <a:p>
            <a:pPr marL="0" marR="101600" lvl="0" indent="0" algn="l" rtl="0">
              <a:lnSpc>
                <a:spcPct val="115000"/>
              </a:lnSpc>
              <a:spcBef>
                <a:spcPts val="0"/>
              </a:spcBef>
              <a:spcAft>
                <a:spcPts val="0"/>
              </a:spcAft>
              <a:buNone/>
            </a:pPr>
            <a:endParaRPr sz="2400" dirty="0">
              <a:solidFill>
                <a:srgbClr val="2A3C4E"/>
              </a:solidFill>
              <a:latin typeface="Roboto"/>
              <a:ea typeface="Roboto"/>
              <a:cs typeface="Roboto"/>
              <a:sym typeface="Roboto"/>
            </a:endParaRPr>
          </a:p>
          <a:p>
            <a:pPr marL="698500" marR="101600" lvl="0" indent="-730250" algn="l" rtl="0">
              <a:lnSpc>
                <a:spcPct val="115000"/>
              </a:lnSpc>
              <a:spcBef>
                <a:spcPts val="0"/>
              </a:spcBef>
              <a:spcAft>
                <a:spcPts val="0"/>
              </a:spcAft>
              <a:buSzPts val="4500"/>
              <a:buChar char="●"/>
            </a:pPr>
            <a:r>
              <a:rPr lang="en-US" sz="2550" dirty="0">
                <a:solidFill>
                  <a:srgbClr val="747F8B"/>
                </a:solidFill>
                <a:latin typeface="Roboto"/>
                <a:ea typeface="Roboto"/>
                <a:cs typeface="Roboto"/>
              </a:rPr>
              <a:t>Connolly, Thomas M, and Carolyn E </a:t>
            </a:r>
            <a:r>
              <a:rPr lang="en-US" sz="2550" dirty="0" err="1">
                <a:solidFill>
                  <a:srgbClr val="747F8B"/>
                </a:solidFill>
                <a:latin typeface="Roboto"/>
                <a:ea typeface="Roboto"/>
                <a:cs typeface="Roboto"/>
              </a:rPr>
              <a:t>Begg</a:t>
            </a:r>
            <a:r>
              <a:rPr lang="en-US" sz="2550" dirty="0">
                <a:solidFill>
                  <a:srgbClr val="747F8B"/>
                </a:solidFill>
                <a:latin typeface="Roboto"/>
                <a:ea typeface="Roboto"/>
                <a:cs typeface="Roboto"/>
              </a:rPr>
              <a:t>. </a:t>
            </a:r>
            <a:r>
              <a:rPr lang="en-US" sz="2550" i="1" dirty="0">
                <a:solidFill>
                  <a:srgbClr val="747F8B"/>
                </a:solidFill>
                <a:latin typeface="Roboto"/>
                <a:ea typeface="Roboto"/>
                <a:cs typeface="Roboto"/>
              </a:rPr>
              <a:t>Database Systems : A Practical Approach to Design, Implementation, and Management</a:t>
            </a:r>
            <a:r>
              <a:rPr lang="en-US" sz="2550" dirty="0">
                <a:solidFill>
                  <a:srgbClr val="747F8B"/>
                </a:solidFill>
                <a:latin typeface="Roboto"/>
                <a:ea typeface="Roboto"/>
                <a:cs typeface="Roboto"/>
              </a:rPr>
              <a:t>. 6th ed., Harlow, Essex, England, Pearson Education Limited, 2015.</a:t>
            </a:r>
          </a:p>
        </p:txBody>
      </p:sp>
      <p:sp>
        <p:nvSpPr>
          <p:cNvPr id="195" name="Google Shape;195;p33"/>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980564" y="678119"/>
            <a:ext cx="16084550" cy="1549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Outline</a:t>
            </a:r>
            <a:endParaRPr dirty="0"/>
          </a:p>
        </p:txBody>
      </p:sp>
      <p:sp>
        <p:nvSpPr>
          <p:cNvPr id="46" name="Google Shape;46;p10"/>
          <p:cNvSpPr txBox="1">
            <a:spLocks noGrp="1"/>
          </p:cNvSpPr>
          <p:nvPr>
            <p:ph type="body" idx="1"/>
          </p:nvPr>
        </p:nvSpPr>
        <p:spPr>
          <a:xfrm>
            <a:off x="1098551" y="2051049"/>
            <a:ext cx="16084500" cy="7260000"/>
          </a:xfrm>
          <a:prstGeom prst="rect">
            <a:avLst/>
          </a:prstGeom>
          <a:noFill/>
          <a:ln>
            <a:noFill/>
          </a:ln>
        </p:spPr>
        <p:txBody>
          <a:bodyPr spcFirstLastPara="1" wrap="square" lIns="91425" tIns="45700" rIns="91425" bIns="45700" anchor="t" anchorCtr="0">
            <a:noAutofit/>
          </a:bodyPr>
          <a:lstStyle/>
          <a:p>
            <a:pPr marL="698500" lvl="0" indent="-635000" algn="l" rtl="0">
              <a:spcBef>
                <a:spcPts val="4000"/>
              </a:spcBef>
              <a:spcAft>
                <a:spcPts val="0"/>
              </a:spcAft>
              <a:buSzPts val="3000"/>
              <a:buChar char="●"/>
            </a:pPr>
            <a:r>
              <a:rPr lang="en-US" sz="3000" b="1" dirty="0"/>
              <a:t>Advanced SQL window functions</a:t>
            </a:r>
          </a:p>
          <a:p>
            <a:pPr marL="1155700" lvl="1" indent="-635000">
              <a:spcBef>
                <a:spcPts val="4000"/>
              </a:spcBef>
              <a:buSzPts val="3000"/>
              <a:buChar char="●"/>
            </a:pPr>
            <a:r>
              <a:rPr lang="en-US" sz="2600" b="1" dirty="0"/>
              <a:t>Ranking: </a:t>
            </a:r>
            <a:r>
              <a:rPr lang="en-US" sz="2200" dirty="0"/>
              <a:t>Rank, </a:t>
            </a:r>
            <a:r>
              <a:rPr lang="en-US" sz="2200" dirty="0" err="1"/>
              <a:t>dense_rank</a:t>
            </a:r>
            <a:r>
              <a:rPr lang="en-US" sz="2200" dirty="0"/>
              <a:t>, </a:t>
            </a:r>
            <a:r>
              <a:rPr lang="en-US" sz="2200" dirty="0" err="1"/>
              <a:t>percent_rank</a:t>
            </a:r>
            <a:r>
              <a:rPr lang="en-US" sz="2200" dirty="0"/>
              <a:t>, </a:t>
            </a:r>
            <a:r>
              <a:rPr lang="en-US" sz="2200" dirty="0" err="1"/>
              <a:t>cume_dist</a:t>
            </a:r>
            <a:r>
              <a:rPr lang="en-US" sz="2200" dirty="0"/>
              <a:t>, </a:t>
            </a:r>
            <a:r>
              <a:rPr lang="en-US" sz="2200" dirty="0" err="1"/>
              <a:t>row_number</a:t>
            </a:r>
            <a:r>
              <a:rPr lang="en-US" sz="2200" dirty="0"/>
              <a:t>, </a:t>
            </a:r>
            <a:r>
              <a:rPr lang="en-US" sz="2200" dirty="0" err="1"/>
              <a:t>ntile</a:t>
            </a:r>
            <a:r>
              <a:rPr lang="en-US" sz="2200" dirty="0"/>
              <a:t>(n)</a:t>
            </a:r>
            <a:endParaRPr sz="2200" dirty="0"/>
          </a:p>
          <a:p>
            <a:pPr marL="1155700" lvl="1" indent="-635000">
              <a:spcBef>
                <a:spcPts val="4000"/>
              </a:spcBef>
              <a:buSzPts val="3000"/>
              <a:buChar char="●"/>
            </a:pPr>
            <a:r>
              <a:rPr lang="en-US" sz="2600" b="1" dirty="0"/>
              <a:t>Windowing: </a:t>
            </a:r>
            <a:r>
              <a:rPr lang="en-US" sz="2200" dirty="0"/>
              <a:t>Moving averages and running sums/totals</a:t>
            </a:r>
          </a:p>
          <a:p>
            <a:pPr marL="762000" lvl="1" indent="0" algn="l" rtl="0">
              <a:spcBef>
                <a:spcPts val="1200"/>
              </a:spcBef>
              <a:spcAft>
                <a:spcPts val="0"/>
              </a:spcAft>
              <a:buSzPts val="2600"/>
              <a:buNone/>
            </a:pPr>
            <a:endParaRPr lang="en-US" sz="2600" dirty="0"/>
          </a:p>
          <a:p>
            <a:pPr marL="698500" lvl="0" indent="-635000" algn="l" rtl="0">
              <a:spcBef>
                <a:spcPts val="0"/>
              </a:spcBef>
              <a:spcAft>
                <a:spcPts val="0"/>
              </a:spcAft>
              <a:buSzPts val="3000"/>
              <a:buChar char="●"/>
            </a:pPr>
            <a:r>
              <a:rPr lang="en-US" sz="3000" b="1" dirty="0"/>
              <a:t>OLAP Queries in SQL</a:t>
            </a:r>
          </a:p>
          <a:p>
            <a:pPr marL="1371600" lvl="1" indent="-609600" algn="l" rtl="0">
              <a:lnSpc>
                <a:spcPct val="150000"/>
              </a:lnSpc>
              <a:spcBef>
                <a:spcPts val="0"/>
              </a:spcBef>
              <a:spcAft>
                <a:spcPts val="0"/>
              </a:spcAft>
              <a:buClr>
                <a:schemeClr val="accent4"/>
              </a:buClr>
              <a:buSzPts val="2600"/>
              <a:buChar char="○"/>
            </a:pPr>
            <a:r>
              <a:rPr lang="en-US" sz="2600" dirty="0"/>
              <a:t>Group by</a:t>
            </a:r>
          </a:p>
          <a:p>
            <a:pPr marL="1371600" lvl="1" indent="-609600" algn="l" rtl="0">
              <a:lnSpc>
                <a:spcPct val="150000"/>
              </a:lnSpc>
              <a:spcBef>
                <a:spcPts val="0"/>
              </a:spcBef>
              <a:spcAft>
                <a:spcPts val="0"/>
              </a:spcAft>
              <a:buClr>
                <a:schemeClr val="accent4"/>
              </a:buClr>
              <a:buSzPts val="2600"/>
              <a:buChar char="○"/>
            </a:pPr>
            <a:r>
              <a:rPr lang="en-US" sz="2600" dirty="0"/>
              <a:t>Rollup and Cube functions</a:t>
            </a:r>
            <a:endParaRPr sz="2600" dirty="0"/>
          </a:p>
          <a:p>
            <a:pPr marL="698500" lvl="0" indent="-635000" algn="l" rtl="0">
              <a:lnSpc>
                <a:spcPct val="150000"/>
              </a:lnSpc>
              <a:spcBef>
                <a:spcPts val="0"/>
              </a:spcBef>
              <a:spcAft>
                <a:spcPts val="0"/>
              </a:spcAft>
              <a:buSzPts val="3000"/>
              <a:buChar char="●"/>
            </a:pPr>
            <a:r>
              <a:rPr lang="en-US" sz="3000" b="1" dirty="0"/>
              <a:t>Activities:</a:t>
            </a:r>
          </a:p>
          <a:p>
            <a:pPr marL="1155700" lvl="1" indent="-635000">
              <a:lnSpc>
                <a:spcPct val="150000"/>
              </a:lnSpc>
              <a:spcBef>
                <a:spcPts val="0"/>
              </a:spcBef>
              <a:buSzPts val="3000"/>
              <a:buChar char="●"/>
            </a:pPr>
            <a:r>
              <a:rPr lang="en-US" sz="2600" dirty="0"/>
              <a:t>Practice: Part 1 and Part 2</a:t>
            </a:r>
          </a:p>
          <a:p>
            <a:pPr marL="1155700" lvl="1" indent="-635000">
              <a:lnSpc>
                <a:spcPct val="150000"/>
              </a:lnSpc>
              <a:spcBef>
                <a:spcPts val="0"/>
              </a:spcBef>
              <a:buSzPts val="3000"/>
              <a:buChar char="●"/>
            </a:pPr>
            <a:r>
              <a:rPr lang="en-US" sz="2600" dirty="0"/>
              <a:t>Assessment: 3</a:t>
            </a:r>
            <a:r>
              <a:rPr lang="en-US" sz="2600" baseline="30000" dirty="0"/>
              <a:t>rd</a:t>
            </a:r>
            <a:r>
              <a:rPr lang="en-US" sz="2600" dirty="0"/>
              <a:t> deliverable</a:t>
            </a:r>
            <a:endParaRPr sz="2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172292" y="501550"/>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a:t>
            </a:r>
            <a:endParaRPr dirty="0"/>
          </a:p>
        </p:txBody>
      </p:sp>
      <p:sp>
        <p:nvSpPr>
          <p:cNvPr id="117" name="Google Shape;117;p21"/>
          <p:cNvSpPr txBox="1">
            <a:spLocks noGrp="1"/>
          </p:cNvSpPr>
          <p:nvPr>
            <p:ph type="body" idx="1"/>
          </p:nvPr>
        </p:nvSpPr>
        <p:spPr>
          <a:xfrm>
            <a:off x="1345688" y="2537747"/>
            <a:ext cx="15596624" cy="7566600"/>
          </a:xfrm>
          <a:prstGeom prst="rect">
            <a:avLst/>
          </a:prstGeom>
          <a:noFill/>
          <a:ln>
            <a:noFill/>
          </a:ln>
        </p:spPr>
        <p:txBody>
          <a:bodyPr spcFirstLastPara="1" wrap="square" lIns="91425" tIns="45700" rIns="91425" bIns="45700" anchor="t" anchorCtr="0">
            <a:noAutofit/>
          </a:bodyPr>
          <a:lstStyle/>
          <a:p>
            <a:pPr marL="914400" lvl="1" indent="-419100" algn="l" rtl="0">
              <a:lnSpc>
                <a:spcPct val="115000"/>
              </a:lnSpc>
              <a:spcBef>
                <a:spcPts val="0"/>
              </a:spcBef>
              <a:spcAft>
                <a:spcPts val="0"/>
              </a:spcAft>
              <a:buSzPts val="3000"/>
              <a:buChar char="○"/>
            </a:pPr>
            <a:r>
              <a:rPr lang="en-US" sz="2800" b="1" dirty="0"/>
              <a:t>RANKING</a:t>
            </a:r>
            <a:r>
              <a:rPr lang="en-US" sz="2800" dirty="0"/>
              <a:t> is done together with an </a:t>
            </a:r>
            <a:r>
              <a:rPr lang="en-US" sz="2800" b="1" dirty="0"/>
              <a:t>ORDER BY </a:t>
            </a:r>
            <a:r>
              <a:rPr lang="en-US" sz="2800" dirty="0"/>
              <a:t>specification</a:t>
            </a:r>
          </a:p>
          <a:p>
            <a:pPr marL="914400" lvl="1" indent="-419100" algn="l" rtl="0">
              <a:lnSpc>
                <a:spcPct val="115000"/>
              </a:lnSpc>
              <a:spcBef>
                <a:spcPts val="0"/>
              </a:spcBef>
              <a:spcAft>
                <a:spcPts val="0"/>
              </a:spcAft>
              <a:buSzPts val="3000"/>
              <a:buChar char="○"/>
            </a:pPr>
            <a:r>
              <a:rPr lang="en-US" sz="2800" b="1" dirty="0"/>
              <a:t>Example: </a:t>
            </a:r>
          </a:p>
          <a:p>
            <a:pPr lvl="2" indent="-419100">
              <a:lnSpc>
                <a:spcPct val="115000"/>
              </a:lnSpc>
              <a:spcBef>
                <a:spcPts val="0"/>
              </a:spcBef>
              <a:buSzPts val="3000"/>
              <a:buChar char="○"/>
            </a:pPr>
            <a:r>
              <a:rPr lang="en-US" sz="2400" b="1" dirty="0"/>
              <a:t>Employee </a:t>
            </a:r>
            <a:r>
              <a:rPr lang="en-US" sz="2400" dirty="0"/>
              <a:t>(</a:t>
            </a:r>
            <a:r>
              <a:rPr lang="en-US" sz="2400" dirty="0" err="1"/>
              <a:t>row_num</a:t>
            </a:r>
            <a:r>
              <a:rPr lang="en-US" sz="2400" dirty="0"/>
              <a:t>, </a:t>
            </a:r>
            <a:r>
              <a:rPr lang="en-US" sz="2400" dirty="0" err="1"/>
              <a:t>first_name</a:t>
            </a:r>
            <a:r>
              <a:rPr lang="en-US" sz="2400" dirty="0"/>
              <a:t>, </a:t>
            </a:r>
            <a:r>
              <a:rPr lang="en-US" sz="2400" dirty="0" err="1"/>
              <a:t>last_name</a:t>
            </a:r>
            <a:r>
              <a:rPr lang="en-US" sz="2400" dirty="0"/>
              <a:t>, salary)</a:t>
            </a:r>
          </a:p>
          <a:p>
            <a:pPr lvl="2" indent="-419100">
              <a:lnSpc>
                <a:spcPct val="115000"/>
              </a:lnSpc>
              <a:spcBef>
                <a:spcPts val="0"/>
              </a:spcBef>
              <a:buSzPts val="3000"/>
              <a:buChar char="○"/>
            </a:pPr>
            <a:endParaRPr lang="en-US" sz="2400" dirty="0"/>
          </a:p>
          <a:p>
            <a:pPr lvl="3" indent="-419100">
              <a:lnSpc>
                <a:spcPct val="115000"/>
              </a:lnSpc>
              <a:spcBef>
                <a:spcPts val="0"/>
              </a:spcBef>
              <a:buSzPts val="3000"/>
              <a:buChar char="○"/>
            </a:pPr>
            <a:r>
              <a:rPr lang="en-US" sz="2400" dirty="0"/>
              <a:t>To find the rank of each employee in respect to their salary.</a:t>
            </a:r>
          </a:p>
          <a:p>
            <a:pPr marL="952500" lvl="2" indent="0">
              <a:lnSpc>
                <a:spcPct val="115000"/>
              </a:lnSpc>
              <a:spcBef>
                <a:spcPts val="0"/>
              </a:spcBef>
              <a:buSzPts val="3000"/>
              <a:buNone/>
            </a:pPr>
            <a:endParaRPr lang="en-US" sz="2400" dirty="0"/>
          </a:p>
          <a:p>
            <a:pPr marL="2324100" lvl="5" indent="0">
              <a:spcBef>
                <a:spcPts val="0"/>
              </a:spcBef>
              <a:buSzPts val="3000"/>
              <a:buNone/>
            </a:pPr>
            <a:r>
              <a:rPr lang="en-US" sz="2800" b="1" dirty="0"/>
              <a:t>SELECT</a:t>
            </a:r>
            <a:r>
              <a:rPr lang="en-US" sz="2800" dirty="0"/>
              <a:t> </a:t>
            </a:r>
            <a:r>
              <a:rPr lang="en-US" sz="2800" dirty="0" err="1"/>
              <a:t>row_num</a:t>
            </a:r>
            <a:r>
              <a:rPr lang="en-US" sz="2800" dirty="0"/>
              <a:t>, </a:t>
            </a:r>
            <a:r>
              <a:rPr lang="en-US" sz="2800" dirty="0" err="1"/>
              <a:t>first_name</a:t>
            </a:r>
            <a:r>
              <a:rPr lang="en-US" sz="2800" dirty="0"/>
              <a:t>, </a:t>
            </a:r>
            <a:r>
              <a:rPr lang="en-US" sz="2800" dirty="0" err="1"/>
              <a:t>last_name</a:t>
            </a:r>
            <a:r>
              <a:rPr lang="en-US" sz="2800" dirty="0"/>
              <a:t>, </a:t>
            </a:r>
          </a:p>
          <a:p>
            <a:pPr marL="2324100" lvl="5" indent="0">
              <a:spcBef>
                <a:spcPts val="0"/>
              </a:spcBef>
              <a:buSzPts val="3000"/>
              <a:buNone/>
            </a:pPr>
            <a:r>
              <a:rPr lang="en-US" sz="2800" b="1" dirty="0"/>
              <a:t>RANK() OVER</a:t>
            </a:r>
            <a:r>
              <a:rPr lang="en-US" sz="2800" dirty="0"/>
              <a:t>  (</a:t>
            </a:r>
            <a:r>
              <a:rPr lang="en-US" sz="2800" b="1" dirty="0"/>
              <a:t>ORDER BY </a:t>
            </a:r>
            <a:r>
              <a:rPr lang="en-US" sz="2800" dirty="0"/>
              <a:t>salary </a:t>
            </a:r>
            <a:r>
              <a:rPr lang="en-US" sz="2800" b="1" dirty="0"/>
              <a:t>DESC</a:t>
            </a:r>
            <a:r>
              <a:rPr lang="en-US" sz="2800" dirty="0"/>
              <a:t>) as </a:t>
            </a:r>
            <a:r>
              <a:rPr lang="en-US" sz="2800" dirty="0" err="1"/>
              <a:t>s_rank</a:t>
            </a:r>
            <a:endParaRPr lang="en-US" sz="2800" dirty="0"/>
          </a:p>
          <a:p>
            <a:pPr marL="2324100" lvl="5" indent="0">
              <a:spcBef>
                <a:spcPts val="0"/>
              </a:spcBef>
              <a:buSzPts val="3000"/>
              <a:buNone/>
            </a:pPr>
            <a:r>
              <a:rPr lang="en-US" sz="2800" b="1" dirty="0"/>
              <a:t>FROM</a:t>
            </a:r>
            <a:r>
              <a:rPr lang="en-US" sz="2800" dirty="0"/>
              <a:t> Employee</a:t>
            </a:r>
          </a:p>
          <a:p>
            <a:pPr marL="2324100" lvl="5" indent="0">
              <a:spcBef>
                <a:spcPts val="0"/>
              </a:spcBef>
              <a:buSzPts val="3000"/>
              <a:buNone/>
            </a:pPr>
            <a:r>
              <a:rPr lang="en-US" sz="2800" b="1" dirty="0"/>
              <a:t>ORDER BY </a:t>
            </a:r>
            <a:r>
              <a:rPr lang="en-US" sz="2800" dirty="0" err="1"/>
              <a:t>s_rank</a:t>
            </a:r>
            <a:r>
              <a:rPr lang="en-US" sz="2800" dirty="0"/>
              <a:t>;</a:t>
            </a:r>
          </a:p>
          <a:p>
            <a:pPr marL="1409700" lvl="3" indent="0">
              <a:spcBef>
                <a:spcPts val="0"/>
              </a:spcBef>
              <a:buSzPts val="3000"/>
              <a:buNone/>
            </a:pPr>
            <a:endParaRPr lang="en-US" sz="2000" dirty="0"/>
          </a:p>
          <a:p>
            <a:pPr marL="1409700" lvl="3" indent="0">
              <a:spcBef>
                <a:spcPts val="0"/>
              </a:spcBef>
              <a:buSzPts val="3000"/>
              <a:buNone/>
            </a:pPr>
            <a:r>
              <a:rPr lang="en-US" sz="2000" dirty="0"/>
              <a:t>		- - 2</a:t>
            </a:r>
            <a:r>
              <a:rPr lang="en-US" sz="2000" baseline="30000" dirty="0"/>
              <a:t>nd</a:t>
            </a:r>
            <a:r>
              <a:rPr lang="en-US" sz="2000" dirty="0"/>
              <a:t> ORDER BY is needed to get the ranks in order</a:t>
            </a:r>
          </a:p>
          <a:p>
            <a:pPr lvl="2" indent="-419100">
              <a:lnSpc>
                <a:spcPct val="115000"/>
              </a:lnSpc>
              <a:spcBef>
                <a:spcPts val="0"/>
              </a:spcBef>
              <a:buSzPts val="3000"/>
              <a:buChar char="○"/>
            </a:pPr>
            <a:r>
              <a:rPr lang="en-US" altLang="en-US" sz="2400" dirty="0"/>
              <a:t>NB:</a:t>
            </a:r>
          </a:p>
          <a:p>
            <a:pPr lvl="3" indent="-419100">
              <a:lnSpc>
                <a:spcPct val="115000"/>
              </a:lnSpc>
              <a:spcBef>
                <a:spcPts val="0"/>
              </a:spcBef>
              <a:buSzPts val="3000"/>
              <a:buChar char="○"/>
            </a:pPr>
            <a:r>
              <a:rPr lang="en-US" altLang="en-US" sz="1800" b="1" dirty="0"/>
              <a:t>RANK() -- r</a:t>
            </a:r>
            <a:r>
              <a:rPr lang="en-US" altLang="en-US" sz="1800" dirty="0"/>
              <a:t>anking may leave gaps: e.g., if 2 employees have the same top salary, both have rank 1, and the next rank is 3</a:t>
            </a:r>
          </a:p>
          <a:p>
            <a:pPr lvl="3" indent="-419100">
              <a:lnSpc>
                <a:spcPct val="115000"/>
              </a:lnSpc>
              <a:spcBef>
                <a:spcPts val="0"/>
              </a:spcBef>
              <a:buSzPts val="3000"/>
              <a:buChar char="○"/>
            </a:pPr>
            <a:r>
              <a:rPr lang="en-US" altLang="en-US" sz="2000" b="1" dirty="0">
                <a:ea typeface="ＭＳ Ｐゴシック" panose="020B0600070205080204" pitchFamily="34" charset="-128"/>
              </a:rPr>
              <a:t>DENSE_RANK() </a:t>
            </a:r>
            <a:r>
              <a:rPr lang="en-US" altLang="en-US" sz="2000" dirty="0">
                <a:ea typeface="ＭＳ Ｐゴシック" panose="020B0600070205080204" pitchFamily="34" charset="-128"/>
              </a:rPr>
              <a:t>does not leave gaps, so next dense rank would be 2</a:t>
            </a:r>
            <a:endParaRPr lang="en-US" altLang="en-US" sz="2000" b="1" dirty="0">
              <a:ea typeface="ＭＳ Ｐゴシック" panose="020B0600070205080204" pitchFamily="34" charset="-128"/>
            </a:endParaRPr>
          </a:p>
          <a:p>
            <a:pPr marL="1828800" lvl="0" indent="0" algn="l" rtl="0">
              <a:lnSpc>
                <a:spcPct val="115000"/>
              </a:lnSpc>
              <a:spcBef>
                <a:spcPts val="600"/>
              </a:spcBef>
              <a:spcAft>
                <a:spcPts val="600"/>
              </a:spcAft>
              <a:buNone/>
            </a:pPr>
            <a:endParaRPr dirty="0"/>
          </a:p>
        </p:txBody>
      </p:sp>
    </p:spTree>
    <p:extLst>
      <p:ext uri="{BB962C8B-B14F-4D97-AF65-F5344CB8AC3E}">
        <p14:creationId xmlns:p14="http://schemas.microsoft.com/office/powerpoint/2010/main" val="111867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RANK()</a:t>
            </a:r>
            <a:endParaRPr dirty="0"/>
          </a:p>
        </p:txBody>
      </p:sp>
      <p:sp>
        <p:nvSpPr>
          <p:cNvPr id="117" name="Google Shape;117;p21"/>
          <p:cNvSpPr txBox="1">
            <a:spLocks noGrp="1"/>
          </p:cNvSpPr>
          <p:nvPr>
            <p:ph type="body" idx="1"/>
          </p:nvPr>
        </p:nvSpPr>
        <p:spPr>
          <a:xfrm>
            <a:off x="1098550" y="2051050"/>
            <a:ext cx="8237179" cy="7566600"/>
          </a:xfrm>
          <a:prstGeom prst="rect">
            <a:avLst/>
          </a:prstGeom>
          <a:noFill/>
          <a:ln>
            <a:noFill/>
          </a:ln>
        </p:spPr>
        <p:txBody>
          <a:bodyPr spcFirstLastPara="1" wrap="square" lIns="91425" tIns="45700" rIns="91425" bIns="45700" anchor="t" anchorCtr="0">
            <a:noAutofit/>
          </a:bodyPr>
          <a:lstStyle/>
          <a:p>
            <a:pPr marL="914400" lvl="1" indent="-419100" algn="l" rtl="0">
              <a:lnSpc>
                <a:spcPct val="150000"/>
              </a:lnSpc>
              <a:spcBef>
                <a:spcPts val="0"/>
              </a:spcBef>
              <a:spcAft>
                <a:spcPts val="0"/>
              </a:spcAft>
              <a:buSzPts val="3000"/>
              <a:buChar char="○"/>
            </a:pPr>
            <a:r>
              <a:rPr lang="en-US" altLang="en-US" sz="2800" b="1" dirty="0"/>
              <a:t>Usage of rank():</a:t>
            </a:r>
          </a:p>
          <a:p>
            <a:pPr marL="2324100" lvl="5" indent="0">
              <a:lnSpc>
                <a:spcPct val="150000"/>
              </a:lnSpc>
              <a:spcBef>
                <a:spcPts val="0"/>
              </a:spcBef>
              <a:buSzPts val="3000"/>
              <a:buNone/>
            </a:pPr>
            <a:r>
              <a:rPr lang="en-US" sz="2000" b="1" dirty="0"/>
              <a:t>SELECT</a:t>
            </a:r>
            <a:r>
              <a:rPr lang="en-US" sz="2000" dirty="0"/>
              <a:t> </a:t>
            </a:r>
            <a:r>
              <a:rPr lang="en-US" sz="2000" dirty="0" err="1"/>
              <a:t>row_num</a:t>
            </a:r>
            <a:r>
              <a:rPr lang="en-US" sz="2000" dirty="0"/>
              <a:t>, </a:t>
            </a:r>
            <a:r>
              <a:rPr lang="en-US" sz="2000" dirty="0" err="1"/>
              <a:t>first_name</a:t>
            </a:r>
            <a:r>
              <a:rPr lang="en-US" sz="2000" dirty="0"/>
              <a:t>, </a:t>
            </a:r>
            <a:r>
              <a:rPr lang="en-US" sz="2000" dirty="0" err="1"/>
              <a:t>last_name</a:t>
            </a:r>
            <a:r>
              <a:rPr lang="en-US" sz="2000" dirty="0"/>
              <a:t>, </a:t>
            </a:r>
          </a:p>
          <a:p>
            <a:pPr marL="2324100" lvl="5" indent="0">
              <a:lnSpc>
                <a:spcPct val="150000"/>
              </a:lnSpc>
              <a:spcBef>
                <a:spcPts val="0"/>
              </a:spcBef>
              <a:buSzPts val="3000"/>
              <a:buNone/>
            </a:pPr>
            <a:r>
              <a:rPr lang="en-US" sz="2000" b="1" dirty="0"/>
              <a:t>RANK() OVER</a:t>
            </a:r>
            <a:r>
              <a:rPr lang="en-US" sz="2000" dirty="0"/>
              <a:t>  (</a:t>
            </a:r>
            <a:r>
              <a:rPr lang="en-US" sz="2000" b="1" dirty="0"/>
              <a:t>ORDR BY </a:t>
            </a:r>
            <a:r>
              <a:rPr lang="en-US" sz="2000" dirty="0"/>
              <a:t>salary </a:t>
            </a:r>
            <a:r>
              <a:rPr lang="en-US" sz="2000" b="1" dirty="0"/>
              <a:t>ASC</a:t>
            </a:r>
            <a:r>
              <a:rPr lang="en-US" sz="2000" dirty="0"/>
              <a:t>) as </a:t>
            </a:r>
            <a:r>
              <a:rPr lang="en-US" sz="2000" dirty="0" err="1"/>
              <a:t>s_rank</a:t>
            </a:r>
            <a:endParaRPr lang="en-US" sz="2000" dirty="0"/>
          </a:p>
          <a:p>
            <a:pPr marL="2324100" lvl="5" indent="0">
              <a:lnSpc>
                <a:spcPct val="150000"/>
              </a:lnSpc>
              <a:spcBef>
                <a:spcPts val="0"/>
              </a:spcBef>
              <a:buSzPts val="3000"/>
              <a:buNone/>
            </a:pPr>
            <a:r>
              <a:rPr lang="en-US" sz="2000" b="1" dirty="0"/>
              <a:t>FROM</a:t>
            </a:r>
            <a:r>
              <a:rPr lang="en-US" sz="2000" dirty="0"/>
              <a:t> Employee</a:t>
            </a:r>
          </a:p>
          <a:p>
            <a:pPr marL="2324100" lvl="5" indent="0">
              <a:spcBef>
                <a:spcPts val="0"/>
              </a:spcBef>
              <a:buSzPts val="3000"/>
              <a:buNone/>
            </a:pPr>
            <a:endParaRPr lang="en-US" sz="2000" dirty="0"/>
          </a:p>
          <a:p>
            <a:pPr marL="914400" lvl="1" indent="-419100" algn="l" rtl="0">
              <a:lnSpc>
                <a:spcPct val="115000"/>
              </a:lnSpc>
              <a:spcBef>
                <a:spcPts val="0"/>
              </a:spcBef>
              <a:spcAft>
                <a:spcPts val="0"/>
              </a:spcAft>
              <a:buSzPts val="3000"/>
              <a:buChar char="○"/>
            </a:pPr>
            <a:r>
              <a:rPr lang="en-US" altLang="en-US" sz="2000" dirty="0"/>
              <a:t>Ranking can be done using basic SQL aggregation, but resultant query is very inefficient</a:t>
            </a:r>
          </a:p>
          <a:p>
            <a:pPr marL="495300" lvl="1" indent="0" algn="l" rtl="0">
              <a:lnSpc>
                <a:spcPct val="150000"/>
              </a:lnSpc>
              <a:spcBef>
                <a:spcPts val="0"/>
              </a:spcBef>
              <a:spcAft>
                <a:spcPts val="0"/>
              </a:spcAft>
              <a:buSzPts val="3000"/>
              <a:buNone/>
            </a:pPr>
            <a:endParaRPr lang="en-US" altLang="en-US" sz="2000" dirty="0"/>
          </a:p>
          <a:p>
            <a:pPr marL="2324100" lvl="5" indent="0">
              <a:lnSpc>
                <a:spcPct val="150000"/>
              </a:lnSpc>
              <a:spcBef>
                <a:spcPts val="0"/>
              </a:spcBef>
              <a:buSzPts val="3000"/>
              <a:buNone/>
            </a:pPr>
            <a:r>
              <a:rPr lang="en-IN" altLang="en-US" sz="2200" b="1" dirty="0">
                <a:ea typeface="ＭＳ Ｐゴシック" panose="020B0600070205080204" pitchFamily="34" charset="-128"/>
              </a:rPr>
              <a:t>SELECT </a:t>
            </a:r>
            <a:r>
              <a:rPr lang="en-IN" altLang="en-US" sz="2200" i="1" dirty="0" err="1">
                <a:ea typeface="ＭＳ Ｐゴシック" panose="020B0600070205080204" pitchFamily="34" charset="-128"/>
              </a:rPr>
              <a:t>first_name</a:t>
            </a:r>
            <a:r>
              <a:rPr lang="en-IN" altLang="en-US" sz="2200" i="1" dirty="0">
                <a:ea typeface="ＭＳ Ｐゴシック" panose="020B0600070205080204" pitchFamily="34" charset="-128"/>
              </a:rPr>
              <a:t>,</a:t>
            </a:r>
            <a:r>
              <a:rPr lang="en-IN" altLang="en-US" sz="2200" dirty="0">
                <a:ea typeface="ＭＳ Ｐゴシック" panose="020B0600070205080204" pitchFamily="34" charset="-128"/>
              </a:rPr>
              <a:t> (1 + (</a:t>
            </a:r>
            <a:r>
              <a:rPr lang="en-IN" altLang="en-US" sz="2200" b="1" dirty="0">
                <a:ea typeface="ＭＳ Ｐゴシック" panose="020B0600070205080204" pitchFamily="34" charset="-128"/>
              </a:rPr>
              <a:t>select count</a:t>
            </a:r>
            <a:r>
              <a:rPr lang="en-IN" altLang="en-US" sz="2200" dirty="0">
                <a:ea typeface="ＭＳ Ｐゴシック" panose="020B0600070205080204" pitchFamily="34" charset="-128"/>
              </a:rPr>
              <a:t>(*)</a:t>
            </a:r>
            <a:br>
              <a:rPr lang="en-IN" altLang="en-US" sz="2200" dirty="0">
                <a:ea typeface="ＭＳ Ｐゴシック" panose="020B0600070205080204" pitchFamily="34" charset="-128"/>
              </a:rPr>
            </a:br>
            <a:r>
              <a:rPr lang="en-IN" altLang="en-US" sz="2200" dirty="0">
                <a:ea typeface="ＭＳ Ｐゴシック" panose="020B0600070205080204" pitchFamily="34" charset="-128"/>
              </a:rPr>
              <a:t> 	FROM employee </a:t>
            </a:r>
            <a:r>
              <a:rPr lang="en-IN" altLang="en-US" sz="2200" i="1" dirty="0">
                <a:ea typeface="ＭＳ Ｐゴシック" panose="020B0600070205080204" pitchFamily="34" charset="-128"/>
              </a:rPr>
              <a:t>B</a:t>
            </a:r>
            <a:br>
              <a:rPr lang="en-IN" altLang="en-US" sz="2200" i="1" dirty="0">
                <a:ea typeface="ＭＳ Ｐゴシック" panose="020B0600070205080204" pitchFamily="34" charset="-128"/>
              </a:rPr>
            </a:br>
            <a:r>
              <a:rPr lang="en-IN" altLang="en-US" sz="2200" i="1" dirty="0">
                <a:ea typeface="ＭＳ Ｐゴシック" panose="020B0600070205080204" pitchFamily="34" charset="-128"/>
              </a:rPr>
              <a:t> 	WHERE </a:t>
            </a:r>
            <a:r>
              <a:rPr lang="en-IN" altLang="en-US" sz="2200" b="1" dirty="0">
                <a:ea typeface="ＭＳ Ｐゴシック" panose="020B0600070205080204" pitchFamily="34" charset="-128"/>
              </a:rPr>
              <a:t> </a:t>
            </a:r>
            <a:r>
              <a:rPr lang="en-IN" altLang="en-US" sz="2200" i="1" dirty="0" err="1">
                <a:ea typeface="ＭＳ Ｐゴシック" panose="020B0600070205080204" pitchFamily="34" charset="-128"/>
              </a:rPr>
              <a:t>B</a:t>
            </a:r>
            <a:r>
              <a:rPr lang="en-IN" altLang="en-US" sz="2200" dirty="0" err="1">
                <a:ea typeface="ＭＳ Ｐゴシック" panose="020B0600070205080204" pitchFamily="34" charset="-128"/>
              </a:rPr>
              <a:t>.</a:t>
            </a:r>
            <a:r>
              <a:rPr lang="en-IN" altLang="en-US" sz="2200" i="1" dirty="0" err="1">
                <a:ea typeface="ＭＳ Ｐゴシック" panose="020B0600070205080204" pitchFamily="34" charset="-128"/>
              </a:rPr>
              <a:t>salary</a:t>
            </a:r>
            <a:r>
              <a:rPr lang="en-IN" altLang="en-US" sz="2200" i="1" dirty="0">
                <a:ea typeface="ＭＳ Ｐゴシック" panose="020B0600070205080204" pitchFamily="34" charset="-128"/>
              </a:rPr>
              <a:t> </a:t>
            </a:r>
            <a:r>
              <a:rPr lang="en-IN" altLang="en-US" sz="2200" dirty="0">
                <a:ea typeface="ＭＳ Ｐゴシック" panose="020B0600070205080204" pitchFamily="34" charset="-128"/>
              </a:rPr>
              <a:t>&gt; </a:t>
            </a:r>
            <a:r>
              <a:rPr lang="en-IN" altLang="en-US" sz="2200" i="1" dirty="0" err="1">
                <a:ea typeface="ＭＳ Ｐゴシック" panose="020B0600070205080204" pitchFamily="34" charset="-128"/>
              </a:rPr>
              <a:t>A</a:t>
            </a:r>
            <a:r>
              <a:rPr lang="en-IN" altLang="en-US" sz="2200" dirty="0" err="1">
                <a:ea typeface="ＭＳ Ｐゴシック" panose="020B0600070205080204" pitchFamily="34" charset="-128"/>
              </a:rPr>
              <a:t>.</a:t>
            </a:r>
            <a:r>
              <a:rPr lang="en-IN" altLang="en-US" sz="2200" i="1" dirty="0" err="1">
                <a:ea typeface="ＭＳ Ｐゴシック" panose="020B0600070205080204" pitchFamily="34" charset="-128"/>
              </a:rPr>
              <a:t>salary</a:t>
            </a:r>
            <a:r>
              <a:rPr lang="en-IN" altLang="en-US" sz="2200" dirty="0">
                <a:ea typeface="ＭＳ Ｐゴシック" panose="020B0600070205080204" pitchFamily="34" charset="-128"/>
              </a:rPr>
              <a:t>)) </a:t>
            </a:r>
            <a:r>
              <a:rPr lang="en-IN" altLang="en-US" sz="2200" b="1" dirty="0">
                <a:ea typeface="ＭＳ Ｐゴシック" panose="020B0600070205080204" pitchFamily="34" charset="-128"/>
              </a:rPr>
              <a:t>as </a:t>
            </a:r>
            <a:r>
              <a:rPr lang="en-IN" altLang="en-US" sz="2200" i="1" dirty="0" err="1">
                <a:ea typeface="ＭＳ Ｐゴシック" panose="020B0600070205080204" pitchFamily="34" charset="-128"/>
              </a:rPr>
              <a:t>s_rank</a:t>
            </a:r>
            <a:br>
              <a:rPr lang="en-IN" altLang="en-US" sz="2200" i="1" dirty="0">
                <a:ea typeface="ＭＳ Ｐゴシック" panose="020B0600070205080204" pitchFamily="34" charset="-128"/>
              </a:rPr>
            </a:br>
            <a:r>
              <a:rPr lang="en-IN" altLang="en-US" sz="2200" b="1" dirty="0">
                <a:ea typeface="ＭＳ Ｐゴシック" panose="020B0600070205080204" pitchFamily="34" charset="-128"/>
              </a:rPr>
              <a:t>FROM </a:t>
            </a:r>
            <a:r>
              <a:rPr lang="en-IN" altLang="en-US" sz="2200" b="1" i="1" dirty="0">
                <a:ea typeface="ＭＳ Ｐゴシック" panose="020B0600070205080204" pitchFamily="34" charset="-128"/>
              </a:rPr>
              <a:t>employee</a:t>
            </a:r>
            <a:r>
              <a:rPr lang="en-IN" altLang="en-US" sz="2200" i="1" dirty="0">
                <a:ea typeface="ＭＳ Ｐゴシック" panose="020B0600070205080204" pitchFamily="34" charset="-128"/>
              </a:rPr>
              <a:t> A</a:t>
            </a:r>
            <a:br>
              <a:rPr lang="en-IN" altLang="en-US" sz="2200" i="1" dirty="0">
                <a:ea typeface="ＭＳ Ｐゴシック" panose="020B0600070205080204" pitchFamily="34" charset="-128"/>
              </a:rPr>
            </a:br>
            <a:r>
              <a:rPr lang="en-IN" altLang="en-US" sz="2200" b="1" dirty="0">
                <a:ea typeface="ＭＳ Ｐゴシック" panose="020B0600070205080204" pitchFamily="34" charset="-128"/>
              </a:rPr>
              <a:t>ORDER BY </a:t>
            </a:r>
            <a:r>
              <a:rPr lang="en-IN" altLang="en-US" sz="2200" i="1" dirty="0" err="1">
                <a:ea typeface="ＭＳ Ｐゴシック" panose="020B0600070205080204" pitchFamily="34" charset="-128"/>
              </a:rPr>
              <a:t>s_rank</a:t>
            </a:r>
            <a:r>
              <a:rPr lang="en-IN" altLang="en-US" sz="2200" dirty="0">
                <a:ea typeface="ＭＳ Ｐゴシック" panose="020B0600070205080204" pitchFamily="34" charset="-128"/>
              </a:rPr>
              <a:t>;</a:t>
            </a:r>
          </a:p>
          <a:p>
            <a:pPr marL="2324100" lvl="5" indent="0">
              <a:spcBef>
                <a:spcPts val="0"/>
              </a:spcBef>
              <a:buSzPts val="3000"/>
              <a:buNone/>
            </a:pPr>
            <a:endParaRPr lang="en-US" sz="2000" dirty="0"/>
          </a:p>
          <a:p>
            <a:pPr marL="2324100" lvl="5" indent="0">
              <a:spcBef>
                <a:spcPts val="0"/>
              </a:spcBef>
              <a:buSzPts val="3000"/>
              <a:buNone/>
            </a:pPr>
            <a:endParaRPr lang="en-US" sz="2000" dirty="0"/>
          </a:p>
          <a:p>
            <a:pPr marL="2324100" lvl="5" indent="0">
              <a:spcBef>
                <a:spcPts val="0"/>
              </a:spcBef>
              <a:buSzPts val="3000"/>
              <a:buNone/>
            </a:pPr>
            <a:endParaRPr lang="en-US" sz="2000" dirty="0"/>
          </a:p>
          <a:p>
            <a:pPr marL="742950" lvl="2" indent="0">
              <a:buNone/>
            </a:pPr>
            <a:endParaRPr lang="en-US" altLang="en-US" sz="2000" b="1" dirty="0"/>
          </a:p>
        </p:txBody>
      </p:sp>
      <p:pic>
        <p:nvPicPr>
          <p:cNvPr id="5" name="Picture 4">
            <a:extLst>
              <a:ext uri="{FF2B5EF4-FFF2-40B4-BE49-F238E27FC236}">
                <a16:creationId xmlns:a16="http://schemas.microsoft.com/office/drawing/2014/main" id="{78002378-E9B7-6FC8-7B36-7DB9C434CA5A}"/>
              </a:ext>
            </a:extLst>
          </p:cNvPr>
          <p:cNvPicPr>
            <a:picLocks noChangeAspect="1"/>
          </p:cNvPicPr>
          <p:nvPr/>
        </p:nvPicPr>
        <p:blipFill rotWithShape="1">
          <a:blip r:embed="rId3"/>
          <a:srcRect l="15806" t="40430" r="62742" b="28889"/>
          <a:stretch/>
        </p:blipFill>
        <p:spPr>
          <a:xfrm>
            <a:off x="9807678" y="2374489"/>
            <a:ext cx="7108722" cy="5719049"/>
          </a:xfrm>
          <a:prstGeom prst="rect">
            <a:avLst/>
          </a:prstGeom>
        </p:spPr>
      </p:pic>
    </p:spTree>
    <p:extLst>
      <p:ext uri="{BB962C8B-B14F-4D97-AF65-F5344CB8AC3E}">
        <p14:creationId xmlns:p14="http://schemas.microsoft.com/office/powerpoint/2010/main" val="13450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DENSE_RANK()</a:t>
            </a:r>
            <a:endParaRPr dirty="0"/>
          </a:p>
        </p:txBody>
      </p:sp>
      <p:sp>
        <p:nvSpPr>
          <p:cNvPr id="117" name="Google Shape;117;p21"/>
          <p:cNvSpPr txBox="1">
            <a:spLocks noGrp="1"/>
          </p:cNvSpPr>
          <p:nvPr>
            <p:ph type="body" idx="1"/>
          </p:nvPr>
        </p:nvSpPr>
        <p:spPr>
          <a:xfrm>
            <a:off x="1098550" y="2051050"/>
            <a:ext cx="7234289" cy="7566600"/>
          </a:xfrm>
          <a:prstGeom prst="rect">
            <a:avLst/>
          </a:prstGeom>
          <a:noFill/>
          <a:ln>
            <a:noFill/>
          </a:ln>
        </p:spPr>
        <p:txBody>
          <a:bodyPr spcFirstLastPara="1" wrap="square" lIns="91425" tIns="45700" rIns="91425" bIns="45700" anchor="t" anchorCtr="0">
            <a:noAutofit/>
          </a:bodyPr>
          <a:lstStyle/>
          <a:p>
            <a:pPr marL="914400" lvl="1" indent="-419100" algn="l" rtl="0">
              <a:lnSpc>
                <a:spcPct val="150000"/>
              </a:lnSpc>
              <a:spcBef>
                <a:spcPts val="0"/>
              </a:spcBef>
              <a:spcAft>
                <a:spcPts val="0"/>
              </a:spcAft>
              <a:buSzPts val="3000"/>
              <a:buChar char="○"/>
            </a:pPr>
            <a:r>
              <a:rPr lang="en-US" altLang="en-US" sz="2800" b="1" dirty="0"/>
              <a:t>Usage of </a:t>
            </a:r>
            <a:r>
              <a:rPr lang="en-US" altLang="en-US" sz="2800" b="1" dirty="0" err="1"/>
              <a:t>Dense_rank</a:t>
            </a:r>
            <a:r>
              <a:rPr lang="en-US" altLang="en-US" sz="2800" b="1" dirty="0"/>
              <a:t>():</a:t>
            </a:r>
          </a:p>
          <a:p>
            <a:pPr marL="495300" lvl="1" indent="0" algn="l" rtl="0">
              <a:lnSpc>
                <a:spcPct val="150000"/>
              </a:lnSpc>
              <a:spcBef>
                <a:spcPts val="0"/>
              </a:spcBef>
              <a:spcAft>
                <a:spcPts val="0"/>
              </a:spcAft>
              <a:buSzPts val="3000"/>
              <a:buNone/>
            </a:pPr>
            <a:endParaRPr lang="en-US" altLang="en-US" sz="2800" b="1" dirty="0"/>
          </a:p>
          <a:p>
            <a:pPr marL="952500" lvl="2" indent="0">
              <a:lnSpc>
                <a:spcPct val="150000"/>
              </a:lnSpc>
              <a:spcBef>
                <a:spcPts val="0"/>
              </a:spcBef>
              <a:buSzPts val="3000"/>
              <a:buNone/>
            </a:pPr>
            <a:r>
              <a:rPr lang="en-US" sz="1600" b="1" dirty="0"/>
              <a:t>SELECT</a:t>
            </a:r>
            <a:r>
              <a:rPr lang="en-US" sz="1600" dirty="0"/>
              <a:t> </a:t>
            </a:r>
            <a:r>
              <a:rPr lang="en-US" sz="1600" dirty="0" err="1"/>
              <a:t>row_num</a:t>
            </a:r>
            <a:r>
              <a:rPr lang="en-US" sz="1600" dirty="0"/>
              <a:t>, </a:t>
            </a:r>
            <a:r>
              <a:rPr lang="en-US" sz="1600" dirty="0" err="1"/>
              <a:t>first_name</a:t>
            </a:r>
            <a:r>
              <a:rPr lang="en-US" sz="1600" dirty="0"/>
              <a:t>, </a:t>
            </a:r>
            <a:r>
              <a:rPr lang="en-US" sz="1600" dirty="0" err="1"/>
              <a:t>last_name</a:t>
            </a:r>
            <a:r>
              <a:rPr lang="en-US" sz="1600" dirty="0"/>
              <a:t>, </a:t>
            </a:r>
            <a:r>
              <a:rPr lang="en-US" sz="1600" b="1" dirty="0"/>
              <a:t>DENSE_RANK() OVER</a:t>
            </a:r>
            <a:r>
              <a:rPr lang="en-US" sz="1600" dirty="0"/>
              <a:t>  (</a:t>
            </a:r>
            <a:r>
              <a:rPr lang="en-US" sz="1600" b="1" dirty="0"/>
              <a:t>ORDER BY </a:t>
            </a:r>
            <a:r>
              <a:rPr lang="en-US" sz="1600" dirty="0"/>
              <a:t>salary </a:t>
            </a:r>
            <a:r>
              <a:rPr lang="en-US" sz="1600" b="1" dirty="0"/>
              <a:t>ASC</a:t>
            </a:r>
            <a:r>
              <a:rPr lang="en-US" sz="1600" dirty="0"/>
              <a:t>) as </a:t>
            </a:r>
            <a:r>
              <a:rPr lang="en-US" sz="1600" dirty="0" err="1"/>
              <a:t>s_dense_rank</a:t>
            </a:r>
            <a:endParaRPr lang="en-US" sz="1600" dirty="0"/>
          </a:p>
          <a:p>
            <a:pPr marL="952500" lvl="2" indent="0">
              <a:lnSpc>
                <a:spcPct val="150000"/>
              </a:lnSpc>
              <a:spcBef>
                <a:spcPts val="0"/>
              </a:spcBef>
              <a:buSzPts val="3000"/>
              <a:buNone/>
            </a:pPr>
            <a:r>
              <a:rPr lang="en-US" sz="1600" b="1" dirty="0"/>
              <a:t>FROM</a:t>
            </a:r>
            <a:r>
              <a:rPr lang="en-US" sz="1600" dirty="0"/>
              <a:t> Employee</a:t>
            </a:r>
          </a:p>
          <a:p>
            <a:pPr marL="2324100" lvl="5" indent="0">
              <a:spcBef>
                <a:spcPts val="0"/>
              </a:spcBef>
              <a:buSzPts val="3000"/>
              <a:buNone/>
            </a:pPr>
            <a:endParaRPr lang="en-US" sz="2000" dirty="0"/>
          </a:p>
          <a:p>
            <a:pPr marL="914400" lvl="1" indent="-419100" algn="l" rtl="0">
              <a:lnSpc>
                <a:spcPct val="115000"/>
              </a:lnSpc>
              <a:spcBef>
                <a:spcPts val="0"/>
              </a:spcBef>
              <a:spcAft>
                <a:spcPts val="0"/>
              </a:spcAft>
              <a:buSzPts val="3000"/>
              <a:buChar char="○"/>
            </a:pPr>
            <a:r>
              <a:rPr lang="en-US" altLang="en-US" sz="2000" dirty="0"/>
              <a:t>Multiple rank clauses can occur in a single SELECT clause</a:t>
            </a:r>
          </a:p>
          <a:p>
            <a:pPr marL="495300" lvl="1" indent="0" algn="l" rtl="0">
              <a:lnSpc>
                <a:spcPct val="115000"/>
              </a:lnSpc>
              <a:spcBef>
                <a:spcPts val="0"/>
              </a:spcBef>
              <a:spcAft>
                <a:spcPts val="0"/>
              </a:spcAft>
              <a:buSzPts val="3000"/>
              <a:buNone/>
            </a:pPr>
            <a:endParaRPr lang="en-US" altLang="en-US" sz="2000" dirty="0"/>
          </a:p>
          <a:p>
            <a:pPr marL="952500" lvl="2" indent="0">
              <a:lnSpc>
                <a:spcPct val="115000"/>
              </a:lnSpc>
              <a:spcBef>
                <a:spcPts val="0"/>
              </a:spcBef>
              <a:buSzPts val="3000"/>
              <a:buNone/>
            </a:pPr>
            <a:r>
              <a:rPr lang="en-US" sz="1600" b="1" dirty="0"/>
              <a:t>SELECT</a:t>
            </a:r>
            <a:r>
              <a:rPr lang="en-US" sz="1600" dirty="0"/>
              <a:t> </a:t>
            </a:r>
            <a:r>
              <a:rPr lang="en-US" sz="1600" dirty="0" err="1"/>
              <a:t>row_num</a:t>
            </a:r>
            <a:r>
              <a:rPr lang="en-US" sz="1600" dirty="0"/>
              <a:t>, </a:t>
            </a:r>
            <a:r>
              <a:rPr lang="en-US" sz="1600" dirty="0" err="1"/>
              <a:t>first_name</a:t>
            </a:r>
            <a:r>
              <a:rPr lang="en-US" sz="1600" dirty="0"/>
              <a:t>, </a:t>
            </a:r>
            <a:r>
              <a:rPr lang="en-US" sz="1600" dirty="0" err="1"/>
              <a:t>last_name</a:t>
            </a:r>
            <a:r>
              <a:rPr lang="en-US" sz="1600" dirty="0"/>
              <a:t>, </a:t>
            </a:r>
          </a:p>
          <a:p>
            <a:pPr marL="952500" lvl="2" indent="0">
              <a:lnSpc>
                <a:spcPct val="115000"/>
              </a:lnSpc>
              <a:spcBef>
                <a:spcPts val="0"/>
              </a:spcBef>
              <a:buSzPts val="3000"/>
              <a:buNone/>
            </a:pPr>
            <a:r>
              <a:rPr lang="en-US" sz="1600" b="1" dirty="0"/>
              <a:t>RANK() OVER</a:t>
            </a:r>
            <a:r>
              <a:rPr lang="en-US" sz="1600" dirty="0"/>
              <a:t>  (</a:t>
            </a:r>
            <a:r>
              <a:rPr lang="en-US" sz="1600" b="1" dirty="0"/>
              <a:t>ORDER BY </a:t>
            </a:r>
            <a:r>
              <a:rPr lang="en-US" sz="1600" dirty="0"/>
              <a:t>salary </a:t>
            </a:r>
            <a:r>
              <a:rPr lang="en-US" sz="1600" b="1" dirty="0"/>
              <a:t>ASC</a:t>
            </a:r>
            <a:r>
              <a:rPr lang="en-US" sz="1600" dirty="0"/>
              <a:t>) as </a:t>
            </a:r>
            <a:r>
              <a:rPr lang="en-US" sz="1600" dirty="0" err="1"/>
              <a:t>s_rank</a:t>
            </a:r>
            <a:r>
              <a:rPr lang="en-US" sz="1600" dirty="0"/>
              <a:t>,</a:t>
            </a:r>
          </a:p>
          <a:p>
            <a:pPr marL="952500" lvl="2" indent="0">
              <a:lnSpc>
                <a:spcPct val="115000"/>
              </a:lnSpc>
              <a:spcBef>
                <a:spcPts val="0"/>
              </a:spcBef>
              <a:buSzPts val="3000"/>
              <a:buNone/>
            </a:pPr>
            <a:r>
              <a:rPr lang="en-US" sz="1600" b="1" dirty="0"/>
              <a:t>DENSE_RANK() OVER</a:t>
            </a:r>
            <a:r>
              <a:rPr lang="en-US" sz="1600" dirty="0"/>
              <a:t>  (</a:t>
            </a:r>
            <a:r>
              <a:rPr lang="en-US" sz="1600" b="1" dirty="0"/>
              <a:t>OREDR BY </a:t>
            </a:r>
            <a:r>
              <a:rPr lang="en-US" sz="1600" dirty="0"/>
              <a:t>salary </a:t>
            </a:r>
            <a:r>
              <a:rPr lang="en-US" sz="1600" b="1" dirty="0"/>
              <a:t>ASC</a:t>
            </a:r>
            <a:r>
              <a:rPr lang="en-US" sz="1600" dirty="0"/>
              <a:t>) as </a:t>
            </a:r>
            <a:r>
              <a:rPr lang="en-US" sz="1600" dirty="0" err="1"/>
              <a:t>s_dense_rank</a:t>
            </a:r>
            <a:endParaRPr lang="en-US" sz="1600" dirty="0"/>
          </a:p>
          <a:p>
            <a:pPr marL="952500" lvl="2" indent="0">
              <a:lnSpc>
                <a:spcPct val="115000"/>
              </a:lnSpc>
              <a:spcBef>
                <a:spcPts val="0"/>
              </a:spcBef>
              <a:buSzPts val="3000"/>
              <a:buNone/>
            </a:pPr>
            <a:r>
              <a:rPr lang="en-US" sz="1600" b="1" dirty="0"/>
              <a:t>FROM</a:t>
            </a:r>
            <a:r>
              <a:rPr lang="en-US" sz="1600" dirty="0"/>
              <a:t> Employee</a:t>
            </a:r>
          </a:p>
          <a:p>
            <a:pPr marL="2324100" lvl="5" indent="0">
              <a:spcBef>
                <a:spcPts val="0"/>
              </a:spcBef>
              <a:buSzPts val="3000"/>
              <a:buNone/>
            </a:pPr>
            <a:endParaRPr lang="en-US" sz="2000" dirty="0"/>
          </a:p>
          <a:p>
            <a:pPr marL="2324100" lvl="5" indent="0">
              <a:spcBef>
                <a:spcPts val="0"/>
              </a:spcBef>
              <a:buSzPts val="3000"/>
              <a:buNone/>
            </a:pPr>
            <a:endParaRPr lang="en-US" sz="2000" dirty="0"/>
          </a:p>
          <a:p>
            <a:pPr marL="2324100" lvl="5" indent="0">
              <a:spcBef>
                <a:spcPts val="0"/>
              </a:spcBef>
              <a:buSzPts val="3000"/>
              <a:buNone/>
            </a:pPr>
            <a:endParaRPr lang="en-US" sz="2000" dirty="0"/>
          </a:p>
          <a:p>
            <a:pPr marL="742950" lvl="2" indent="0">
              <a:buNone/>
            </a:pPr>
            <a:endParaRPr lang="en-US" altLang="en-US" sz="2000" b="1" dirty="0"/>
          </a:p>
        </p:txBody>
      </p:sp>
      <p:pic>
        <p:nvPicPr>
          <p:cNvPr id="3" name="Picture 2">
            <a:extLst>
              <a:ext uri="{FF2B5EF4-FFF2-40B4-BE49-F238E27FC236}">
                <a16:creationId xmlns:a16="http://schemas.microsoft.com/office/drawing/2014/main" id="{B0CB01A6-3B17-FBF1-5E68-0AEDA24F7A8B}"/>
              </a:ext>
            </a:extLst>
          </p:cNvPr>
          <p:cNvPicPr>
            <a:picLocks noChangeAspect="1"/>
          </p:cNvPicPr>
          <p:nvPr/>
        </p:nvPicPr>
        <p:blipFill rotWithShape="1">
          <a:blip r:embed="rId3"/>
          <a:srcRect l="15888" t="41004" r="57338" b="29319"/>
          <a:stretch/>
        </p:blipFill>
        <p:spPr>
          <a:xfrm>
            <a:off x="8495783" y="2633949"/>
            <a:ext cx="8832740" cy="5507161"/>
          </a:xfrm>
          <a:prstGeom prst="rect">
            <a:avLst/>
          </a:prstGeom>
        </p:spPr>
      </p:pic>
    </p:spTree>
    <p:extLst>
      <p:ext uri="{BB962C8B-B14F-4D97-AF65-F5344CB8AC3E}">
        <p14:creationId xmlns:p14="http://schemas.microsoft.com/office/powerpoint/2010/main" val="114254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cont’d..</a:t>
            </a:r>
            <a:endParaRPr dirty="0"/>
          </a:p>
        </p:txBody>
      </p:sp>
      <p:sp>
        <p:nvSpPr>
          <p:cNvPr id="117" name="Google Shape;117;p21"/>
          <p:cNvSpPr txBox="1">
            <a:spLocks noGrp="1"/>
          </p:cNvSpPr>
          <p:nvPr>
            <p:ph type="body" idx="1"/>
          </p:nvPr>
        </p:nvSpPr>
        <p:spPr>
          <a:xfrm>
            <a:off x="1098550" y="2331269"/>
            <a:ext cx="7234289" cy="6417906"/>
          </a:xfrm>
          <a:prstGeom prst="rect">
            <a:avLst/>
          </a:prstGeom>
          <a:noFill/>
          <a:ln>
            <a:noFill/>
          </a:ln>
        </p:spPr>
        <p:txBody>
          <a:bodyPr spcFirstLastPara="1" wrap="square" lIns="91425" tIns="45700" rIns="91425" bIns="45700" anchor="t" anchorCtr="0">
            <a:noAutofit/>
          </a:bodyPr>
          <a:lstStyle/>
          <a:p>
            <a:pPr marL="914400" lvl="1" indent="-419100" algn="l" rtl="0">
              <a:spcBef>
                <a:spcPts val="0"/>
              </a:spcBef>
              <a:spcAft>
                <a:spcPts val="0"/>
              </a:spcAft>
              <a:buSzPts val="3000"/>
              <a:buChar char="○"/>
            </a:pPr>
            <a:r>
              <a:rPr lang="en-US" altLang="en-US" sz="2800" b="1" dirty="0"/>
              <a:t>Ranking can be done within a partition of data specified</a:t>
            </a:r>
          </a:p>
          <a:p>
            <a:pPr marL="495300" lvl="1" indent="0" algn="l" rtl="0">
              <a:lnSpc>
                <a:spcPct val="150000"/>
              </a:lnSpc>
              <a:spcBef>
                <a:spcPts val="0"/>
              </a:spcBef>
              <a:spcAft>
                <a:spcPts val="0"/>
              </a:spcAft>
              <a:buSzPts val="3000"/>
              <a:buNone/>
            </a:pPr>
            <a:endParaRPr lang="en-US" altLang="en-US" sz="2800" b="1" dirty="0"/>
          </a:p>
          <a:p>
            <a:pPr marL="952500" lvl="2" indent="0">
              <a:lnSpc>
                <a:spcPct val="150000"/>
              </a:lnSpc>
              <a:spcBef>
                <a:spcPts val="0"/>
              </a:spcBef>
              <a:buSzPts val="3000"/>
              <a:buNone/>
            </a:pPr>
            <a:endParaRPr lang="en-US" sz="2000" dirty="0"/>
          </a:p>
          <a:p>
            <a:pPr marL="914400" lvl="1" indent="-419100" algn="l" rtl="0">
              <a:lnSpc>
                <a:spcPct val="115000"/>
              </a:lnSpc>
              <a:spcBef>
                <a:spcPts val="0"/>
              </a:spcBef>
              <a:spcAft>
                <a:spcPts val="0"/>
              </a:spcAft>
              <a:buSzPts val="3000"/>
              <a:buChar char="○"/>
            </a:pPr>
            <a:r>
              <a:rPr lang="en-US" altLang="en-US" sz="2000" dirty="0"/>
              <a:t>Find the salary rank of each employee within each department (highest paid per dept)</a:t>
            </a:r>
          </a:p>
          <a:p>
            <a:pPr marL="2324100" lvl="5" indent="0">
              <a:spcBef>
                <a:spcPts val="0"/>
              </a:spcBef>
              <a:buSzPts val="3000"/>
              <a:buNone/>
            </a:pPr>
            <a:endParaRPr lang="en-US" sz="2000" dirty="0"/>
          </a:p>
          <a:p>
            <a:pPr marL="952500" lvl="2" indent="0">
              <a:lnSpc>
                <a:spcPct val="150000"/>
              </a:lnSpc>
              <a:spcBef>
                <a:spcPts val="0"/>
              </a:spcBef>
              <a:buSzPts val="3000"/>
              <a:buNone/>
            </a:pPr>
            <a:r>
              <a:rPr lang="en-US" sz="2000" b="1" dirty="0"/>
              <a:t>SELECT </a:t>
            </a:r>
            <a:r>
              <a:rPr lang="en-US" sz="2000" dirty="0" err="1"/>
              <a:t>first_name</a:t>
            </a:r>
            <a:r>
              <a:rPr lang="en-US" sz="2000" dirty="0"/>
              <a:t>, </a:t>
            </a:r>
            <a:r>
              <a:rPr lang="en-US" sz="2000" dirty="0" err="1"/>
              <a:t>last_name</a:t>
            </a:r>
            <a:r>
              <a:rPr lang="en-US" sz="2000" dirty="0"/>
              <a:t>, salary, dept</a:t>
            </a:r>
            <a:r>
              <a:rPr lang="en-US" sz="2000" b="1" dirty="0"/>
              <a:t>, RANK() OVER (PARTITION BY </a:t>
            </a:r>
            <a:r>
              <a:rPr lang="en-US" sz="2000" dirty="0"/>
              <a:t>dept</a:t>
            </a:r>
            <a:r>
              <a:rPr lang="en-US" sz="2000" b="1" dirty="0"/>
              <a:t> ORDER BY </a:t>
            </a:r>
            <a:r>
              <a:rPr lang="en-US" sz="2000" dirty="0"/>
              <a:t>salary</a:t>
            </a:r>
            <a:r>
              <a:rPr lang="en-US" sz="2000" b="1" dirty="0"/>
              <a:t>) as </a:t>
            </a:r>
            <a:r>
              <a:rPr lang="en-US" sz="2000" b="1" dirty="0" err="1"/>
              <a:t>s_rank</a:t>
            </a:r>
            <a:endParaRPr lang="en-US" sz="2000" b="1" dirty="0"/>
          </a:p>
          <a:p>
            <a:pPr marL="952500" lvl="2" indent="0">
              <a:lnSpc>
                <a:spcPct val="150000"/>
              </a:lnSpc>
              <a:spcBef>
                <a:spcPts val="0"/>
              </a:spcBef>
              <a:buSzPts val="3000"/>
              <a:buNone/>
            </a:pPr>
            <a:r>
              <a:rPr lang="en-US" sz="2000" b="1" dirty="0"/>
              <a:t>FROM Employee;</a:t>
            </a:r>
          </a:p>
          <a:p>
            <a:pPr marL="2324100" lvl="5" indent="0">
              <a:spcBef>
                <a:spcPts val="0"/>
              </a:spcBef>
              <a:buSzPts val="3000"/>
              <a:buNone/>
            </a:pPr>
            <a:endParaRPr lang="en-US" sz="2000" dirty="0"/>
          </a:p>
          <a:p>
            <a:pPr marL="2324100" lvl="5" indent="0">
              <a:spcBef>
                <a:spcPts val="0"/>
              </a:spcBef>
              <a:buSzPts val="3000"/>
              <a:buNone/>
            </a:pPr>
            <a:endParaRPr lang="en-US" sz="2000" dirty="0"/>
          </a:p>
          <a:p>
            <a:pPr marL="742950" lvl="2" indent="0">
              <a:buNone/>
            </a:pPr>
            <a:endParaRPr lang="en-US" altLang="en-US" sz="2000" b="1" dirty="0"/>
          </a:p>
        </p:txBody>
      </p:sp>
      <p:pic>
        <p:nvPicPr>
          <p:cNvPr id="4" name="Picture 3">
            <a:extLst>
              <a:ext uri="{FF2B5EF4-FFF2-40B4-BE49-F238E27FC236}">
                <a16:creationId xmlns:a16="http://schemas.microsoft.com/office/drawing/2014/main" id="{058B9F2D-AF22-D0D3-463B-390411F9A8A2}"/>
              </a:ext>
            </a:extLst>
          </p:cNvPr>
          <p:cNvPicPr>
            <a:picLocks noChangeAspect="1"/>
          </p:cNvPicPr>
          <p:nvPr/>
        </p:nvPicPr>
        <p:blipFill rotWithShape="1">
          <a:blip r:embed="rId3"/>
          <a:srcRect l="15726" t="39397" r="62984" b="28745"/>
          <a:stretch/>
        </p:blipFill>
        <p:spPr>
          <a:xfrm>
            <a:off x="9140800" y="2198534"/>
            <a:ext cx="7624917" cy="6417906"/>
          </a:xfrm>
          <a:prstGeom prst="rect">
            <a:avLst/>
          </a:prstGeom>
          <a:ln>
            <a:solidFill>
              <a:schemeClr val="tx1"/>
            </a:solidFill>
          </a:ln>
        </p:spPr>
      </p:pic>
    </p:spTree>
    <p:extLst>
      <p:ext uri="{BB962C8B-B14F-4D97-AF65-F5344CB8AC3E}">
        <p14:creationId xmlns:p14="http://schemas.microsoft.com/office/powerpoint/2010/main" val="70091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a:t>
            </a:r>
            <a:r>
              <a:rPr lang="en-US" dirty="0" err="1"/>
              <a:t>Percent_Rank</a:t>
            </a:r>
            <a:r>
              <a:rPr lang="en-US" dirty="0"/>
              <a:t>()</a:t>
            </a:r>
            <a:endParaRPr dirty="0"/>
          </a:p>
        </p:txBody>
      </p:sp>
      <p:sp>
        <p:nvSpPr>
          <p:cNvPr id="117" name="Google Shape;117;p21"/>
          <p:cNvSpPr txBox="1">
            <a:spLocks noGrp="1"/>
          </p:cNvSpPr>
          <p:nvPr>
            <p:ph type="body" idx="1"/>
          </p:nvPr>
        </p:nvSpPr>
        <p:spPr>
          <a:xfrm>
            <a:off x="914400" y="2331269"/>
            <a:ext cx="7418439" cy="6417906"/>
          </a:xfrm>
          <a:prstGeom prst="rect">
            <a:avLst/>
          </a:prstGeom>
          <a:noFill/>
          <a:ln>
            <a:noFill/>
          </a:ln>
        </p:spPr>
        <p:txBody>
          <a:bodyPr spcFirstLastPara="1" wrap="square" lIns="91425" tIns="45700" rIns="91425" bIns="45700" anchor="t" anchorCtr="0">
            <a:noAutofit/>
          </a:bodyPr>
          <a:lstStyle/>
          <a:p>
            <a:pPr marL="914400" lvl="1" indent="-419100" algn="l" rtl="0">
              <a:lnSpc>
                <a:spcPct val="150000"/>
              </a:lnSpc>
              <a:spcBef>
                <a:spcPts val="0"/>
              </a:spcBef>
              <a:spcAft>
                <a:spcPts val="0"/>
              </a:spcAft>
              <a:buSzPts val="3000"/>
              <a:buChar char="○"/>
            </a:pPr>
            <a:r>
              <a:rPr lang="en-US" altLang="en-US" sz="2000" b="1" dirty="0">
                <a:ea typeface="ＭＳ Ｐゴシック" panose="020B0600070205080204" pitchFamily="34" charset="-128"/>
              </a:rPr>
              <a:t>PERCENT_RANK() </a:t>
            </a:r>
            <a:r>
              <a:rPr lang="en-US" altLang="en-US" sz="2000" i="1" dirty="0"/>
              <a:t>-- </a:t>
            </a:r>
            <a:r>
              <a:rPr lang="en-US" altLang="en-US" sz="2000" dirty="0"/>
              <a:t>calculates the percentile rank of a row within a partition or result set.</a:t>
            </a:r>
          </a:p>
          <a:p>
            <a:pPr marL="495300" lvl="1" indent="0">
              <a:lnSpc>
                <a:spcPct val="150000"/>
              </a:lnSpc>
              <a:spcBef>
                <a:spcPts val="0"/>
              </a:spcBef>
              <a:buSzPts val="3000"/>
              <a:buNone/>
            </a:pPr>
            <a:r>
              <a:rPr lang="en-US" altLang="en-US" sz="1600" i="1" dirty="0"/>
              <a:t>	Formula : (rank - 1) / (</a:t>
            </a:r>
            <a:r>
              <a:rPr lang="en-US" altLang="en-US" sz="1600" i="1" dirty="0" err="1"/>
              <a:t>total_rows</a:t>
            </a:r>
            <a:r>
              <a:rPr lang="en-US" altLang="en-US" sz="1600" i="1" dirty="0"/>
              <a:t> - 1)</a:t>
            </a:r>
          </a:p>
          <a:p>
            <a:pPr lvl="1" indent="-419100">
              <a:lnSpc>
                <a:spcPct val="150000"/>
              </a:lnSpc>
              <a:spcBef>
                <a:spcPts val="0"/>
              </a:spcBef>
              <a:buSzPts val="3000"/>
              <a:buChar char="○"/>
            </a:pPr>
            <a:r>
              <a:rPr lang="en-US" altLang="en-US" sz="2000" dirty="0"/>
              <a:t>It returns a number that ranges from 0 to 1.</a:t>
            </a:r>
          </a:p>
          <a:p>
            <a:pPr lvl="1" indent="-419100">
              <a:lnSpc>
                <a:spcPct val="150000"/>
              </a:lnSpc>
              <a:spcBef>
                <a:spcPts val="0"/>
              </a:spcBef>
              <a:buSzPts val="3000"/>
              <a:buChar char="○"/>
            </a:pPr>
            <a:r>
              <a:rPr lang="en-US" altLang="en-US" sz="2000" b="1" dirty="0" err="1">
                <a:ea typeface="ＭＳ Ｐゴシック" panose="020B0600070205080204" pitchFamily="34" charset="-128"/>
              </a:rPr>
              <a:t>percent_rank</a:t>
            </a:r>
            <a:r>
              <a:rPr lang="en-US" altLang="en-US" sz="2000" b="1" dirty="0">
                <a:ea typeface="ＭＳ Ｐゴシック" panose="020B0600070205080204" pitchFamily="34" charset="-128"/>
              </a:rPr>
              <a:t> </a:t>
            </a:r>
            <a:r>
              <a:rPr lang="en-US" altLang="en-US" sz="2000" dirty="0">
                <a:ea typeface="ＭＳ Ｐゴシック" panose="020B0600070205080204" pitchFamily="34" charset="-128"/>
              </a:rPr>
              <a:t>(can be done within partition, if necessary)</a:t>
            </a:r>
            <a:endParaRPr lang="en-US" altLang="en-US" sz="2000" b="1" dirty="0">
              <a:ea typeface="ＭＳ Ｐゴシック" panose="020B0600070205080204" pitchFamily="34" charset="-128"/>
            </a:endParaRPr>
          </a:p>
          <a:p>
            <a:pPr marL="2324100" lvl="5" indent="0">
              <a:spcBef>
                <a:spcPts val="0"/>
              </a:spcBef>
              <a:buSzPts val="3000"/>
              <a:buNone/>
            </a:pPr>
            <a:endParaRPr lang="en-US" sz="2000" dirty="0"/>
          </a:p>
          <a:p>
            <a:pPr marL="952500" lvl="2" indent="0">
              <a:lnSpc>
                <a:spcPct val="150000"/>
              </a:lnSpc>
              <a:spcBef>
                <a:spcPts val="0"/>
              </a:spcBef>
              <a:buSzPts val="3000"/>
              <a:buNone/>
            </a:pPr>
            <a:r>
              <a:rPr lang="en-US" sz="2000" b="1" dirty="0"/>
              <a:t>SELECT</a:t>
            </a:r>
            <a:r>
              <a:rPr lang="en-US" sz="2000" dirty="0"/>
              <a:t> </a:t>
            </a:r>
            <a:r>
              <a:rPr lang="en-US" sz="2000" dirty="0" err="1"/>
              <a:t>row_num</a:t>
            </a:r>
            <a:r>
              <a:rPr lang="en-US" sz="2000" dirty="0"/>
              <a:t>, </a:t>
            </a:r>
            <a:r>
              <a:rPr lang="en-US" sz="2000" dirty="0" err="1"/>
              <a:t>first_name</a:t>
            </a:r>
            <a:r>
              <a:rPr lang="en-US" sz="2000" dirty="0"/>
              <a:t>, </a:t>
            </a:r>
            <a:r>
              <a:rPr lang="en-US" sz="2000" dirty="0" err="1"/>
              <a:t>last_name</a:t>
            </a:r>
            <a:r>
              <a:rPr lang="en-US" sz="2000" dirty="0"/>
              <a:t>, salary, </a:t>
            </a:r>
            <a:r>
              <a:rPr lang="en-US" sz="2000" b="1" dirty="0"/>
              <a:t>RANK() OVER (ORDER BY </a:t>
            </a:r>
            <a:r>
              <a:rPr lang="en-US" sz="2000" dirty="0"/>
              <a:t>salary) as </a:t>
            </a:r>
            <a:r>
              <a:rPr lang="en-US" sz="2000" dirty="0" err="1"/>
              <a:t>s_rank</a:t>
            </a:r>
            <a:r>
              <a:rPr lang="en-US" sz="2000" dirty="0"/>
              <a:t>, </a:t>
            </a:r>
          </a:p>
          <a:p>
            <a:pPr marL="952500" lvl="2" indent="0">
              <a:lnSpc>
                <a:spcPct val="150000"/>
              </a:lnSpc>
              <a:spcBef>
                <a:spcPts val="0"/>
              </a:spcBef>
              <a:buSzPts val="3000"/>
              <a:buNone/>
            </a:pPr>
            <a:r>
              <a:rPr lang="en-US" sz="2000" b="1" dirty="0"/>
              <a:t>ROUND</a:t>
            </a:r>
            <a:r>
              <a:rPr lang="en-US" sz="2000" dirty="0"/>
              <a:t> (</a:t>
            </a:r>
            <a:r>
              <a:rPr lang="en-US" sz="2000" b="1" dirty="0"/>
              <a:t>PERCENT_RANK() OVER (ORDER BY </a:t>
            </a:r>
            <a:r>
              <a:rPr lang="en-US" sz="2000" dirty="0"/>
              <a:t>salary), 2) </a:t>
            </a:r>
            <a:r>
              <a:rPr lang="en-US" sz="2000" b="1" dirty="0"/>
              <a:t>as</a:t>
            </a:r>
            <a:r>
              <a:rPr lang="en-US" sz="2000" dirty="0"/>
              <a:t> </a:t>
            </a:r>
            <a:r>
              <a:rPr lang="en-US" sz="2000" dirty="0" err="1"/>
              <a:t>s_percen_rank</a:t>
            </a:r>
            <a:r>
              <a:rPr lang="en-US" sz="2000" dirty="0"/>
              <a:t>,</a:t>
            </a:r>
          </a:p>
          <a:p>
            <a:pPr marL="952500" lvl="2" indent="0">
              <a:lnSpc>
                <a:spcPct val="150000"/>
              </a:lnSpc>
              <a:spcBef>
                <a:spcPts val="0"/>
              </a:spcBef>
              <a:buSzPts val="3000"/>
              <a:buNone/>
            </a:pPr>
            <a:r>
              <a:rPr lang="en-US" sz="2000" b="1" dirty="0"/>
              <a:t>ROUND (PERCENT_RANK() OVER (ORDER BY </a:t>
            </a:r>
            <a:r>
              <a:rPr lang="en-US" sz="2000" dirty="0"/>
              <a:t>salary), 2)*100 </a:t>
            </a:r>
            <a:r>
              <a:rPr lang="en-US" sz="2000" b="1" dirty="0"/>
              <a:t>as</a:t>
            </a:r>
            <a:r>
              <a:rPr lang="en-US" sz="2000" dirty="0"/>
              <a:t> '</a:t>
            </a:r>
            <a:r>
              <a:rPr lang="en-US" sz="2000" dirty="0" err="1"/>
              <a:t>s_percent_rank</a:t>
            </a:r>
            <a:r>
              <a:rPr lang="en-US" sz="2000" dirty="0"/>
              <a:t> (%age)’</a:t>
            </a:r>
          </a:p>
          <a:p>
            <a:pPr marL="952500" lvl="2" indent="0">
              <a:lnSpc>
                <a:spcPct val="150000"/>
              </a:lnSpc>
              <a:spcBef>
                <a:spcPts val="0"/>
              </a:spcBef>
              <a:buSzPts val="3000"/>
              <a:buNone/>
            </a:pPr>
            <a:r>
              <a:rPr lang="en-US" sz="2000" b="1" dirty="0"/>
              <a:t>FROM</a:t>
            </a:r>
            <a:r>
              <a:rPr lang="en-US" sz="2000" dirty="0"/>
              <a:t> Employee;</a:t>
            </a:r>
            <a:endParaRPr lang="en-US" altLang="en-US" sz="2000" b="1" dirty="0"/>
          </a:p>
        </p:txBody>
      </p:sp>
      <p:pic>
        <p:nvPicPr>
          <p:cNvPr id="3" name="Picture 2">
            <a:extLst>
              <a:ext uri="{FF2B5EF4-FFF2-40B4-BE49-F238E27FC236}">
                <a16:creationId xmlns:a16="http://schemas.microsoft.com/office/drawing/2014/main" id="{63979D71-5BCF-1532-2E16-B379E6CAAF19}"/>
              </a:ext>
            </a:extLst>
          </p:cNvPr>
          <p:cNvPicPr>
            <a:picLocks noChangeAspect="1"/>
          </p:cNvPicPr>
          <p:nvPr/>
        </p:nvPicPr>
        <p:blipFill rotWithShape="1">
          <a:blip r:embed="rId3"/>
          <a:srcRect l="15887" t="40430" r="51532" b="30753"/>
          <a:stretch/>
        </p:blipFill>
        <p:spPr>
          <a:xfrm>
            <a:off x="8332839" y="2717390"/>
            <a:ext cx="9752718" cy="4852220"/>
          </a:xfrm>
          <a:prstGeom prst="rect">
            <a:avLst/>
          </a:prstGeom>
          <a:ln>
            <a:solidFill>
              <a:schemeClr val="tx1"/>
            </a:solidFill>
          </a:ln>
        </p:spPr>
      </p:pic>
    </p:spTree>
    <p:extLst>
      <p:ext uri="{BB962C8B-B14F-4D97-AF65-F5344CB8AC3E}">
        <p14:creationId xmlns:p14="http://schemas.microsoft.com/office/powerpoint/2010/main" val="84793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98550" y="398207"/>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Ranking – CUME_DIST()</a:t>
            </a:r>
            <a:endParaRPr dirty="0"/>
          </a:p>
        </p:txBody>
      </p:sp>
      <p:sp>
        <p:nvSpPr>
          <p:cNvPr id="117" name="Google Shape;117;p21"/>
          <p:cNvSpPr txBox="1">
            <a:spLocks noGrp="1"/>
          </p:cNvSpPr>
          <p:nvPr>
            <p:ph type="body" idx="1"/>
          </p:nvPr>
        </p:nvSpPr>
        <p:spPr>
          <a:xfrm>
            <a:off x="1098550" y="2331268"/>
            <a:ext cx="7411269" cy="6974963"/>
          </a:xfrm>
          <a:prstGeom prst="rect">
            <a:avLst/>
          </a:prstGeom>
          <a:noFill/>
          <a:ln>
            <a:noFill/>
          </a:ln>
        </p:spPr>
        <p:txBody>
          <a:bodyPr spcFirstLastPara="1" wrap="square" lIns="91425" tIns="45700" rIns="91425" bIns="45700" anchor="t" anchorCtr="0">
            <a:noAutofit/>
          </a:bodyPr>
          <a:lstStyle/>
          <a:p>
            <a:pPr lvl="1" indent="-419100">
              <a:lnSpc>
                <a:spcPct val="150000"/>
              </a:lnSpc>
              <a:spcBef>
                <a:spcPts val="0"/>
              </a:spcBef>
              <a:buSzPts val="3000"/>
              <a:buFont typeface="Noto Sans Symbols"/>
              <a:buChar char="○"/>
            </a:pPr>
            <a:r>
              <a:rPr lang="en-US" altLang="en-US" sz="2000" b="1" dirty="0">
                <a:ea typeface="ＭＳ Ｐゴシック" panose="020B0600070205080204" pitchFamily="34" charset="-128"/>
              </a:rPr>
              <a:t>CUME_DIST() </a:t>
            </a:r>
            <a:r>
              <a:rPr lang="en-US" altLang="en-US" sz="2000" i="1" dirty="0"/>
              <a:t>-- </a:t>
            </a:r>
            <a:r>
              <a:rPr lang="en-US" sz="2000" dirty="0">
                <a:solidFill>
                  <a:schemeClr val="tx1"/>
                </a:solidFill>
              </a:rPr>
              <a:t>represents the number of rows with values less than or equal to that row’s value divided by the total number of row</a:t>
            </a:r>
          </a:p>
          <a:p>
            <a:pPr marL="495300" lvl="1" indent="0">
              <a:lnSpc>
                <a:spcPct val="150000"/>
              </a:lnSpc>
              <a:spcBef>
                <a:spcPts val="0"/>
              </a:spcBef>
              <a:buSzPts val="3000"/>
              <a:buNone/>
            </a:pPr>
            <a:r>
              <a:rPr lang="en-US" altLang="en-US" sz="1600" i="1" dirty="0"/>
              <a:t>	Formula : (ROW _NUMBER / (</a:t>
            </a:r>
            <a:r>
              <a:rPr lang="en-US" altLang="en-US" sz="1600" i="1" dirty="0" err="1"/>
              <a:t>total_rows</a:t>
            </a:r>
            <a:r>
              <a:rPr lang="en-US" altLang="en-US" sz="1600" i="1" dirty="0"/>
              <a:t>)</a:t>
            </a:r>
          </a:p>
          <a:p>
            <a:pPr lvl="1" indent="-419100">
              <a:lnSpc>
                <a:spcPct val="150000"/>
              </a:lnSpc>
              <a:spcBef>
                <a:spcPts val="0"/>
              </a:spcBef>
              <a:buSzPts val="3000"/>
              <a:buChar char="○"/>
            </a:pPr>
            <a:r>
              <a:rPr lang="en-US" altLang="en-US" sz="2000" dirty="0"/>
              <a:t>It returns a value greater 0 and less than 1 </a:t>
            </a:r>
          </a:p>
          <a:p>
            <a:pPr marL="495300" lvl="1" indent="0">
              <a:lnSpc>
                <a:spcPct val="150000"/>
              </a:lnSpc>
              <a:spcBef>
                <a:spcPts val="0"/>
              </a:spcBef>
              <a:buSzPts val="3000"/>
              <a:buNone/>
            </a:pPr>
            <a:r>
              <a:rPr lang="en-US" altLang="en-US" sz="2000" dirty="0"/>
              <a:t>	</a:t>
            </a:r>
            <a:r>
              <a:rPr lang="en-US" altLang="en-US" sz="1600" dirty="0"/>
              <a:t>(0 &lt; VALUE &lt;=1).</a:t>
            </a:r>
          </a:p>
          <a:p>
            <a:pPr lvl="1" indent="-419100">
              <a:lnSpc>
                <a:spcPct val="150000"/>
              </a:lnSpc>
              <a:spcBef>
                <a:spcPts val="0"/>
              </a:spcBef>
              <a:buSzPts val="3000"/>
              <a:buChar char="○"/>
            </a:pPr>
            <a:r>
              <a:rPr lang="en-US" altLang="en-US" sz="2000" b="1" dirty="0" err="1">
                <a:ea typeface="ＭＳ Ｐゴシック" panose="020B0600070205080204" pitchFamily="34" charset="-128"/>
              </a:rPr>
              <a:t>cume_dist</a:t>
            </a:r>
            <a:r>
              <a:rPr lang="en-US" altLang="en-US" sz="2000" dirty="0">
                <a:ea typeface="ＭＳ Ｐゴシック" panose="020B0600070205080204" pitchFamily="34" charset="-128"/>
              </a:rPr>
              <a:t> (fraction of tuples with preceding values)</a:t>
            </a:r>
            <a:endParaRPr lang="en-US" sz="1600" dirty="0">
              <a:solidFill>
                <a:srgbClr val="002060"/>
              </a:solidFill>
            </a:endParaRPr>
          </a:p>
          <a:p>
            <a:pPr lvl="1" indent="-419100">
              <a:lnSpc>
                <a:spcPct val="150000"/>
              </a:lnSpc>
              <a:spcBef>
                <a:spcPts val="0"/>
              </a:spcBef>
              <a:buSzPts val="3000"/>
              <a:buChar char="○"/>
            </a:pPr>
            <a:endParaRPr lang="en-US" altLang="en-US" sz="2000" dirty="0">
              <a:ea typeface="ＭＳ Ｐゴシック" panose="020B0600070205080204" pitchFamily="34" charset="-128"/>
            </a:endParaRPr>
          </a:p>
          <a:p>
            <a:pPr marL="952500" lvl="2" indent="0">
              <a:lnSpc>
                <a:spcPct val="150000"/>
              </a:lnSpc>
              <a:spcBef>
                <a:spcPts val="0"/>
              </a:spcBef>
              <a:buSzPts val="3000"/>
              <a:buNone/>
            </a:pPr>
            <a:r>
              <a:rPr lang="en-US" sz="2000" b="1" dirty="0"/>
              <a:t>SELECT</a:t>
            </a:r>
            <a:r>
              <a:rPr lang="en-US" sz="2000" dirty="0"/>
              <a:t> </a:t>
            </a:r>
            <a:r>
              <a:rPr lang="en-US" sz="2000" dirty="0" err="1"/>
              <a:t>row_num</a:t>
            </a:r>
            <a:r>
              <a:rPr lang="en-US" sz="2000" dirty="0"/>
              <a:t>, </a:t>
            </a:r>
            <a:r>
              <a:rPr lang="en-US" sz="2000" dirty="0" err="1"/>
              <a:t>first_name</a:t>
            </a:r>
            <a:r>
              <a:rPr lang="en-US" sz="2000" dirty="0"/>
              <a:t>, </a:t>
            </a:r>
            <a:r>
              <a:rPr lang="en-US" sz="2000" dirty="0" err="1"/>
              <a:t>last_name</a:t>
            </a:r>
            <a:r>
              <a:rPr lang="en-US" sz="2000" dirty="0"/>
              <a:t>, salary, </a:t>
            </a:r>
            <a:r>
              <a:rPr lang="en-US" sz="2000" b="1" dirty="0"/>
              <a:t>ROUND(CUME_DIST() OVER (ORDER BY </a:t>
            </a:r>
            <a:r>
              <a:rPr lang="en-US" sz="2000" dirty="0"/>
              <a:t>salary), 2) as '</a:t>
            </a:r>
            <a:r>
              <a:rPr lang="en-US" sz="2000" dirty="0" err="1"/>
              <a:t>s_cume_dist</a:t>
            </a:r>
            <a:r>
              <a:rPr lang="en-US" sz="2000" dirty="0"/>
              <a:t>’,</a:t>
            </a:r>
          </a:p>
          <a:p>
            <a:pPr marL="952500" lvl="2" indent="0">
              <a:lnSpc>
                <a:spcPct val="150000"/>
              </a:lnSpc>
              <a:spcBef>
                <a:spcPts val="0"/>
              </a:spcBef>
              <a:buSzPts val="3000"/>
              <a:buNone/>
            </a:pPr>
            <a:r>
              <a:rPr lang="en-US" sz="2000" b="1" dirty="0"/>
              <a:t>ROUND(ROUND(CUME_DIST() OVER (ORDER BY </a:t>
            </a:r>
            <a:r>
              <a:rPr lang="en-US" sz="2000" dirty="0"/>
              <a:t>salary), 2)*100,2) as '</a:t>
            </a:r>
            <a:r>
              <a:rPr lang="en-US" sz="2000" dirty="0" err="1"/>
              <a:t>s_cume_dist</a:t>
            </a:r>
            <a:r>
              <a:rPr lang="en-US" sz="2000" dirty="0"/>
              <a:t> (%age)’</a:t>
            </a:r>
          </a:p>
          <a:p>
            <a:pPr marL="952500" lvl="2" indent="0">
              <a:lnSpc>
                <a:spcPct val="150000"/>
              </a:lnSpc>
              <a:spcBef>
                <a:spcPts val="0"/>
              </a:spcBef>
              <a:buSzPts val="3000"/>
              <a:buNone/>
            </a:pPr>
            <a:r>
              <a:rPr lang="en-US" sz="2000" dirty="0"/>
              <a:t>FROM Employee;</a:t>
            </a:r>
            <a:endParaRPr lang="en-US" altLang="en-US" sz="2000" b="1" dirty="0"/>
          </a:p>
        </p:txBody>
      </p:sp>
      <p:pic>
        <p:nvPicPr>
          <p:cNvPr id="3" name="Picture 2">
            <a:extLst>
              <a:ext uri="{FF2B5EF4-FFF2-40B4-BE49-F238E27FC236}">
                <a16:creationId xmlns:a16="http://schemas.microsoft.com/office/drawing/2014/main" id="{976EF938-E09B-2CE2-F202-03F609B2F200}"/>
              </a:ext>
            </a:extLst>
          </p:cNvPr>
          <p:cNvPicPr>
            <a:picLocks noChangeAspect="1"/>
          </p:cNvPicPr>
          <p:nvPr/>
        </p:nvPicPr>
        <p:blipFill rotWithShape="1">
          <a:blip r:embed="rId3"/>
          <a:srcRect l="15806" t="40287" r="55807" b="31900"/>
          <a:stretch/>
        </p:blipFill>
        <p:spPr>
          <a:xfrm>
            <a:off x="8809037" y="2835887"/>
            <a:ext cx="8374013" cy="4615225"/>
          </a:xfrm>
          <a:prstGeom prst="rect">
            <a:avLst/>
          </a:prstGeom>
          <a:ln>
            <a:solidFill>
              <a:schemeClr val="tx1"/>
            </a:solidFill>
          </a:ln>
        </p:spPr>
      </p:pic>
    </p:spTree>
    <p:extLst>
      <p:ext uri="{BB962C8B-B14F-4D97-AF65-F5344CB8AC3E}">
        <p14:creationId xmlns:p14="http://schemas.microsoft.com/office/powerpoint/2010/main" val="1297850103"/>
      </p:ext>
    </p:extLst>
  </p:cSld>
  <p:clrMapOvr>
    <a:masterClrMapping/>
  </p:clrMapOvr>
</p:sld>
</file>

<file path=ppt/theme/theme1.xml><?xml version="1.0" encoding="utf-8"?>
<a:theme xmlns:a="http://schemas.openxmlformats.org/drawingml/2006/main" name="Breeze">
  <a:themeElements>
    <a:clrScheme name="Custom 3">
      <a:dk1>
        <a:srgbClr val="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Custom 3">
      <a:dk1>
        <a:srgbClr val="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6" ma:contentTypeDescription="Create a new document." ma:contentTypeScope="" ma:versionID="85cef1d12f529d56583853ef5dc33f7c">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ccccdfc22f8c8f07a3477280a29706aa"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ternalName="Due_x0020_Date">
      <xsd:simpleType>
        <xsd:restriction base="dms:DateTime"/>
      </xsd:simpleType>
    </xsd:element>
    <xsd:element name="Status" ma:index="9" nillable="true" ma:displayName="Status" ma:format="Dropdown"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DC36F3C1-AA14-4DF3-B1F1-4F4AED9F3352}"/>
</file>

<file path=customXml/itemProps2.xml><?xml version="1.0" encoding="utf-8"?>
<ds:datastoreItem xmlns:ds="http://schemas.openxmlformats.org/officeDocument/2006/customXml" ds:itemID="{2ED1F903-33F6-4CEB-A4C6-FEF06C793326}"/>
</file>

<file path=customXml/itemProps3.xml><?xml version="1.0" encoding="utf-8"?>
<ds:datastoreItem xmlns:ds="http://schemas.openxmlformats.org/officeDocument/2006/customXml" ds:itemID="{32E12B23-5B91-4301-B7E6-3F72826C458F}"/>
</file>

<file path=docProps/app.xml><?xml version="1.0" encoding="utf-8"?>
<Properties xmlns="http://schemas.openxmlformats.org/officeDocument/2006/extended-properties" xmlns:vt="http://schemas.openxmlformats.org/officeDocument/2006/docPropsVTypes">
  <TotalTime>3355</TotalTime>
  <Words>2461</Words>
  <Application>Microsoft Office PowerPoint</Application>
  <PresentationFormat>Custom</PresentationFormat>
  <Paragraphs>384</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Times New Roman</vt:lpstr>
      <vt:lpstr>Noto Sans Symbols</vt:lpstr>
      <vt:lpstr>Arial</vt:lpstr>
      <vt:lpstr>Calibri</vt:lpstr>
      <vt:lpstr>Liberation Mono</vt:lpstr>
      <vt:lpstr>Helvetica Neue</vt:lpstr>
      <vt:lpstr>Roboto</vt:lpstr>
      <vt:lpstr>Breeze</vt:lpstr>
      <vt:lpstr>Breeze</vt:lpstr>
      <vt:lpstr>Relational Database Implementation and Applications</vt:lpstr>
      <vt:lpstr>Lesson 2:  Advanced Window Functions and OLAP Queries</vt:lpstr>
      <vt:lpstr>Outline</vt:lpstr>
      <vt:lpstr>Ranking</vt:lpstr>
      <vt:lpstr>Ranking – RANK()</vt:lpstr>
      <vt:lpstr>Ranking – DENSE_RANK()</vt:lpstr>
      <vt:lpstr>Ranking – cont’d..</vt:lpstr>
      <vt:lpstr>Ranking – Percent_Rank()</vt:lpstr>
      <vt:lpstr>Ranking – CUME_DIST()</vt:lpstr>
      <vt:lpstr>Ranking – ROW_NUMBER()</vt:lpstr>
      <vt:lpstr>Ranking – NTILE(n)</vt:lpstr>
      <vt:lpstr>Windowing – Frame Specifications</vt:lpstr>
      <vt:lpstr>Windowing – Moving Average</vt:lpstr>
      <vt:lpstr>Windowing – Moving totals</vt:lpstr>
      <vt:lpstr>.. More examples</vt:lpstr>
      <vt:lpstr>OLAP</vt:lpstr>
      <vt:lpstr>Definition: OLAP</vt:lpstr>
      <vt:lpstr>Definition: OLAP  …cont’d</vt:lpstr>
      <vt:lpstr>OLAP: taking GROUP By to a next level!</vt:lpstr>
      <vt:lpstr>OLAP: taking GROUP By to a next level!</vt:lpstr>
      <vt:lpstr>OLAP: Example relation  (Connolly &amp; Begg, 2015)</vt:lpstr>
      <vt:lpstr>OLAP: Example relation  ..cont’d (Connolly &amp; Begg, 2015)</vt:lpstr>
      <vt:lpstr>GROUP BY: Without using OLAP</vt:lpstr>
      <vt:lpstr>GROUP BY: using OLAP - ROLLUP</vt:lpstr>
      <vt:lpstr>GROUP BY: using OLAP - CUBE</vt:lpstr>
      <vt:lpstr>Practice Activities</vt:lpstr>
      <vt:lpstr>Assessment Activity 3: Test a variety of SQL queries (also 3rd Project deliverable)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 Implementation and Applications</dc:title>
  <dc:creator>balekaki.gerald balekaki.gerald</dc:creator>
  <cp:lastModifiedBy>balekaki.gerald balekaki.gerald</cp:lastModifiedBy>
  <cp:revision>14</cp:revision>
  <dcterms:modified xsi:type="dcterms:W3CDTF">2023-08-21T07:03:27Z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ies>
</file>